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6" r:id="rId2"/>
    <p:sldId id="328" r:id="rId3"/>
    <p:sldId id="330" r:id="rId4"/>
    <p:sldId id="331" r:id="rId5"/>
    <p:sldId id="332" r:id="rId6"/>
    <p:sldId id="333" r:id="rId7"/>
    <p:sldId id="33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03" autoAdjust="0"/>
    <p:restoredTop sz="96433" autoAdjust="0"/>
  </p:normalViewPr>
  <p:slideViewPr>
    <p:cSldViewPr>
      <p:cViewPr>
        <p:scale>
          <a:sx n="75" d="100"/>
          <a:sy n="75" d="100"/>
        </p:scale>
        <p:origin x="2382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79DE-A664-4CA1-90B4-43258B1F10A5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ACE7-9E48-40C2-9817-3B8D3A87E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5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ACE7-9E48-40C2-9817-3B8D3A87E8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1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7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8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4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4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7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6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9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7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4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3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3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6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9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4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5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54D1-31D5-41F4-A3CB-EED2C0FBFAA6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7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5913" t="16800" r="11013" b="9701"/>
          <a:stretch/>
        </p:blipFill>
        <p:spPr>
          <a:xfrm>
            <a:off x="3341" y="735191"/>
            <a:ext cx="12203173" cy="6112738"/>
          </a:xfrm>
          <a:prstGeom prst="rect">
            <a:avLst/>
          </a:prstGeom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1171432" y="3351433"/>
            <a:ext cx="1790226" cy="779433"/>
            <a:chOff x="-1140157" y="7474624"/>
            <a:chExt cx="1790226" cy="779433"/>
          </a:xfrm>
        </p:grpSpPr>
        <p:sp>
          <p:nvSpPr>
            <p:cNvPr id="99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ГО Карпинск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390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3734/28435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Скругленный прямоугольник 115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17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601758" y="710787"/>
            <a:ext cx="2974026" cy="3726325"/>
            <a:chOff x="9619879" y="2208403"/>
            <a:chExt cx="2974026" cy="3743622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9619879" y="2208403"/>
              <a:ext cx="2974026" cy="3743622"/>
              <a:chOff x="7765301" y="4457439"/>
              <a:chExt cx="2974026" cy="3743622"/>
            </a:xfrm>
          </p:grpSpPr>
          <p:grpSp>
            <p:nvGrpSpPr>
              <p:cNvPr id="88" name="Группа 87"/>
              <p:cNvGrpSpPr/>
              <p:nvPr/>
            </p:nvGrpSpPr>
            <p:grpSpPr>
              <a:xfrm>
                <a:off x="7765301" y="4457439"/>
                <a:ext cx="2974026" cy="3743622"/>
                <a:chOff x="6897578" y="4082211"/>
                <a:chExt cx="2644738" cy="2764039"/>
              </a:xfrm>
            </p:grpSpPr>
            <p:sp>
              <p:nvSpPr>
                <p:cNvPr id="91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2" name="Группа 91"/>
                <p:cNvGrpSpPr/>
                <p:nvPr/>
              </p:nvGrpSpPr>
              <p:grpSpPr>
                <a:xfrm>
                  <a:off x="6897578" y="4082211"/>
                  <a:ext cx="2644738" cy="2764039"/>
                  <a:chOff x="9401428" y="1559479"/>
                  <a:chExt cx="3026400" cy="5253681"/>
                </a:xfrm>
              </p:grpSpPr>
              <p:grpSp>
                <p:nvGrpSpPr>
                  <p:cNvPr id="101" name="Группа 100"/>
                  <p:cNvGrpSpPr/>
                  <p:nvPr/>
                </p:nvGrpSpPr>
                <p:grpSpPr>
                  <a:xfrm>
                    <a:off x="9401428" y="1559479"/>
                    <a:ext cx="3026400" cy="5253681"/>
                    <a:chOff x="6759623" y="3727167"/>
                    <a:chExt cx="2464767" cy="3113013"/>
                  </a:xfrm>
                </p:grpSpPr>
                <p:sp>
                  <p:nvSpPr>
                    <p:cNvPr id="110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5547" y="5671087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2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9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Полилиния 129"/>
                    <p:cNvSpPr/>
                    <p:nvPr/>
                  </p:nvSpPr>
                  <p:spPr>
                    <a:xfrm>
                      <a:off x="6881233" y="5740396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1" name="Прямоугольник 130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3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3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27897" y="4656852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3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2" name="Скругленный прямоугольник 101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8" name="Прямоугольник 107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35606" y="5464351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94" name="TextBox 23"/>
                <p:cNvSpPr txBox="1"/>
                <p:nvPr/>
              </p:nvSpPr>
              <p:spPr>
                <a:xfrm>
                  <a:off x="7029503" y="547916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95" name="TextBox 23"/>
                <p:cNvSpPr txBox="1"/>
                <p:nvPr/>
              </p:nvSpPr>
              <p:spPr>
                <a:xfrm>
                  <a:off x="7041092" y="5647261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60885" y="5636800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9635" y="5141222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324516" cy="169054"/>
            </a:xfrm>
            <a:prstGeom prst="rect">
              <a:avLst/>
            </a:prstGeom>
          </p:spPr>
        </p:pic>
      </p:grpSp>
      <p:grpSp>
        <p:nvGrpSpPr>
          <p:cNvPr id="171" name="Группа 170"/>
          <p:cNvGrpSpPr/>
          <p:nvPr/>
        </p:nvGrpSpPr>
        <p:grpSpPr>
          <a:xfrm>
            <a:off x="3213273" y="1014295"/>
            <a:ext cx="1790226" cy="779433"/>
            <a:chOff x="-1140157" y="7474624"/>
            <a:chExt cx="1790226" cy="779433"/>
          </a:xfrm>
        </p:grpSpPr>
        <p:sp>
          <p:nvSpPr>
            <p:cNvPr id="172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Ивдельский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158/59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4339/20365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Скругленный прямоугольник 17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76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1567631" y="1580136"/>
            <a:ext cx="1790226" cy="779433"/>
            <a:chOff x="-1140157" y="7474624"/>
            <a:chExt cx="1790226" cy="779433"/>
          </a:xfrm>
        </p:grpSpPr>
        <p:sp>
          <p:nvSpPr>
            <p:cNvPr id="179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Североуральский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626/117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3970/38499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Скругленный прямоугольник 181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83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5148173" y="2741580"/>
            <a:ext cx="1790226" cy="779433"/>
            <a:chOff x="-1140157" y="7474624"/>
            <a:chExt cx="1790226" cy="779433"/>
          </a:xfrm>
        </p:grpSpPr>
        <p:sp>
          <p:nvSpPr>
            <p:cNvPr id="15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Гаринский</a:t>
              </a: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261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/55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1971/3716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Скругленный прямоугольник 160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62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4485667" y="1677027"/>
            <a:ext cx="1790226" cy="779433"/>
            <a:chOff x="-1140157" y="7474624"/>
            <a:chExt cx="1790226" cy="779433"/>
          </a:xfrm>
        </p:grpSpPr>
        <p:sp>
          <p:nvSpPr>
            <p:cNvPr id="165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ГО Пелым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/10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495/3706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8" name="Скругленный прямоугольник 167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69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1461731" y="2477462"/>
            <a:ext cx="1790226" cy="779433"/>
            <a:chOff x="-1140157" y="7474624"/>
            <a:chExt cx="1790226" cy="779433"/>
          </a:xfrm>
        </p:grpSpPr>
        <p:sp>
          <p:nvSpPr>
            <p:cNvPr id="20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Серовский</a:t>
              </a: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1295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/260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1231/101589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3" name="Скругленный прямоугольник 202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0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4" y="5215107"/>
            <a:ext cx="3135300" cy="1643715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-15163" y="4880722"/>
            <a:ext cx="3137179" cy="3343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710" t="17101" r="10823" b="9401"/>
          <a:stretch/>
        </p:blipFill>
        <p:spPr>
          <a:xfrm>
            <a:off x="-15163" y="722988"/>
            <a:ext cx="12207163" cy="6090135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ИВДЕЛЬСКОГО ГО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07066" y="2133629"/>
            <a:ext cx="2960061" cy="3743622"/>
            <a:chOff x="9619880" y="2208403"/>
            <a:chExt cx="2960061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80" y="2208403"/>
              <a:ext cx="2960061" cy="3743622"/>
              <a:chOff x="7765302" y="4457439"/>
              <a:chExt cx="2960061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302" y="4457439"/>
                <a:ext cx="2960061" cy="3743622"/>
                <a:chOff x="6897578" y="4082211"/>
                <a:chExt cx="2632319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78" y="4082211"/>
                  <a:ext cx="2632319" cy="2764039"/>
                  <a:chOff x="9401429" y="1559479"/>
                  <a:chExt cx="3012189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9" y="1559479"/>
                    <a:ext cx="3012189" cy="5253681"/>
                    <a:chOff x="6759623" y="3727167"/>
                    <a:chExt cx="2453193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39338" y="5502834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934999" y="5528178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6323" y="4474794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56785" y="5344936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7035297" y="5366770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7048154" y="5529744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76696" y="5505531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9635" y="5006066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1415480" y="1574381"/>
            <a:ext cx="1790226" cy="779433"/>
            <a:chOff x="-1140157" y="7474624"/>
            <a:chExt cx="1790226" cy="779433"/>
          </a:xfrm>
        </p:grpSpPr>
        <p:sp>
          <p:nvSpPr>
            <p:cNvPr id="44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Ивдельский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158/59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4339/20365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4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18" y="4567064"/>
            <a:ext cx="374102" cy="2956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89584" y="4476894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4" y="5215107"/>
            <a:ext cx="3135300" cy="164371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-15163" y="4880722"/>
            <a:ext cx="3137179" cy="3343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937" t="17800" r="10823" b="8701"/>
          <a:stretch/>
        </p:blipFill>
        <p:spPr>
          <a:xfrm>
            <a:off x="-34333" y="722988"/>
            <a:ext cx="12216399" cy="6146313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 ПЕЛЫМ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23701" y="2195014"/>
            <a:ext cx="2977428" cy="3743622"/>
            <a:chOff x="9619881" y="2208403"/>
            <a:chExt cx="2977428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81" y="2208403"/>
              <a:ext cx="2977428" cy="3743622"/>
              <a:chOff x="7765303" y="4457439"/>
              <a:chExt cx="2977428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303" y="4457439"/>
                <a:ext cx="2977428" cy="3743622"/>
                <a:chOff x="6897579" y="4082211"/>
                <a:chExt cx="2647763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79" y="4082211"/>
                  <a:ext cx="2647763" cy="2764039"/>
                  <a:chOff x="9401427" y="1559479"/>
                  <a:chExt cx="3029861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7" y="1559479"/>
                    <a:ext cx="3029861" cy="5253681"/>
                    <a:chOff x="6759623" y="3727167"/>
                    <a:chExt cx="2467586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19978" y="5748597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881008" y="5805177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30716" y="4457276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1676" y="5972921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8721" y="5388609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7012838" y="5396181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7026848" y="55643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76697" y="5547292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5205" y="5022064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196918" y="1713441"/>
            <a:ext cx="1790226" cy="779433"/>
            <a:chOff x="-1140157" y="7474624"/>
            <a:chExt cx="1790226" cy="779433"/>
          </a:xfrm>
        </p:grpSpPr>
        <p:sp>
          <p:nvSpPr>
            <p:cNvPr id="4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ГО Пелым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67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/10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495/3706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52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10" y="4404245"/>
            <a:ext cx="374102" cy="29566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0142943" y="4279065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0" y="5108260"/>
            <a:ext cx="3133776" cy="1761042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7680" y="4862708"/>
            <a:ext cx="3114336" cy="2648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5710" t="15700" r="11019" b="12200"/>
          <a:stretch/>
        </p:blipFill>
        <p:spPr>
          <a:xfrm>
            <a:off x="0" y="722988"/>
            <a:ext cx="12199226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СЕВЕРОУРАЛЬСКОГО ГО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01759" y="2268915"/>
            <a:ext cx="2977428" cy="3743622"/>
            <a:chOff x="9619881" y="2208403"/>
            <a:chExt cx="2977428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81" y="2208403"/>
              <a:ext cx="2977428" cy="3743622"/>
              <a:chOff x="7765303" y="4457439"/>
              <a:chExt cx="2977428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303" y="4457439"/>
                <a:ext cx="2977428" cy="3743622"/>
                <a:chOff x="6897579" y="4082211"/>
                <a:chExt cx="2647763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79" y="4082211"/>
                  <a:ext cx="2647763" cy="2764039"/>
                  <a:chOff x="9401427" y="1559479"/>
                  <a:chExt cx="3029861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7" y="1559479"/>
                    <a:ext cx="3029861" cy="5253681"/>
                    <a:chOff x="6759623" y="3727167"/>
                    <a:chExt cx="2467586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04418" y="5727395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881576" y="5790042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30716" y="4413831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31539" y="5330369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6997194" y="537671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7008783" y="5514998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900" y="5489544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058" y="5003121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3299856" y="1921425"/>
            <a:ext cx="1790226" cy="779433"/>
            <a:chOff x="-1140157" y="7474624"/>
            <a:chExt cx="1790226" cy="779433"/>
          </a:xfrm>
        </p:grpSpPr>
        <p:sp>
          <p:nvSpPr>
            <p:cNvPr id="44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Североуральский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626/117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3970/38499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4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12" y="4404086"/>
            <a:ext cx="374102" cy="295661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10142943" y="4279065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" y="5162084"/>
            <a:ext cx="3114337" cy="1685844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680" y="4862708"/>
            <a:ext cx="3114336" cy="2993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4331" t="17801" r="11019" b="12900"/>
          <a:stretch/>
        </p:blipFill>
        <p:spPr>
          <a:xfrm>
            <a:off x="36702" y="722988"/>
            <a:ext cx="12134360" cy="6121635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СЕРОВСКОГО ГО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11727" y="2204145"/>
            <a:ext cx="2921469" cy="3743622"/>
            <a:chOff x="9619882" y="2208403"/>
            <a:chExt cx="2921469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82" y="2208403"/>
              <a:ext cx="2921469" cy="3743622"/>
              <a:chOff x="7765304" y="4457439"/>
              <a:chExt cx="2921469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304" y="4457439"/>
                <a:ext cx="2921469" cy="3743622"/>
                <a:chOff x="6897580" y="4082211"/>
                <a:chExt cx="2598000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80" y="4082211"/>
                  <a:ext cx="2598000" cy="2764039"/>
                  <a:chOff x="9401429" y="1559479"/>
                  <a:chExt cx="2972917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9" y="1559479"/>
                    <a:ext cx="2972917" cy="5253681"/>
                    <a:chOff x="6759623" y="3727167"/>
                    <a:chExt cx="2421209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06330" y="5735621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895610" y="5791091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84339" y="4419990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26658" y="5349990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7006658" y="5377614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7025891" y="5512220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82216" y="5483548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12419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3019714" y="1964097"/>
            <a:ext cx="1790226" cy="779433"/>
            <a:chOff x="-1140157" y="7474624"/>
            <a:chExt cx="1790226" cy="779433"/>
          </a:xfrm>
        </p:grpSpPr>
        <p:sp>
          <p:nvSpPr>
            <p:cNvPr id="4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Серовский</a:t>
              </a: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1295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/260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1231/101589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52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269" y="4336635"/>
            <a:ext cx="374102" cy="29566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0142802" y="4211455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" y="5204389"/>
            <a:ext cx="3129953" cy="1639106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7680" y="4905013"/>
            <a:ext cx="3114336" cy="2993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134" t="16401" r="10625" b="13601"/>
          <a:stretch/>
        </p:blipFill>
        <p:spPr>
          <a:xfrm>
            <a:off x="7677" y="722989"/>
            <a:ext cx="12171533" cy="6176334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 КАРПИНСК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19877" y="2208403"/>
            <a:ext cx="2937359" cy="3743622"/>
            <a:chOff x="9619877" y="2208403"/>
            <a:chExt cx="2937359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77" y="2208403"/>
              <a:ext cx="2937359" cy="3743622"/>
              <a:chOff x="7765299" y="4457439"/>
              <a:chExt cx="2937359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299" y="4457439"/>
                <a:ext cx="2937359" cy="3743622"/>
                <a:chOff x="6897577" y="4082211"/>
                <a:chExt cx="2612131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77" y="4082211"/>
                  <a:ext cx="2612131" cy="2764039"/>
                  <a:chOff x="9401429" y="1559479"/>
                  <a:chExt cx="2989088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9" y="1559479"/>
                    <a:ext cx="2989088" cy="5253681"/>
                    <a:chOff x="6759623" y="3727167"/>
                    <a:chExt cx="2434379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94758" y="5740617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879875" y="5783684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97509" y="4426682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24635" y="5350772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7021052" y="5377693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7032641" y="5507402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71821" y="5483548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8835" y="4993583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3215680" y="2112753"/>
            <a:ext cx="1790226" cy="779433"/>
            <a:chOff x="-1140157" y="7474624"/>
            <a:chExt cx="1790226" cy="779433"/>
          </a:xfrm>
        </p:grpSpPr>
        <p:sp>
          <p:nvSpPr>
            <p:cNvPr id="44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ГО Карпинск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390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3734/28435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4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24" y="4369743"/>
            <a:ext cx="374102" cy="295661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10142943" y="4279065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" y="5162084"/>
            <a:ext cx="3114337" cy="168584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7680" y="4862708"/>
            <a:ext cx="3114336" cy="2993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5119" t="17801" r="10822" b="9400"/>
          <a:stretch/>
        </p:blipFill>
        <p:spPr>
          <a:xfrm>
            <a:off x="-33809" y="722989"/>
            <a:ext cx="12225809" cy="613949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ПОРЫВАМ ВЕТРА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ГАРИНСКОГО ГО СВЕРДЛОВСКОЙ ОБЛАСТИ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9619878" y="2208403"/>
            <a:ext cx="2952694" cy="3743622"/>
            <a:chOff x="9619878" y="2208403"/>
            <a:chExt cx="2952694" cy="3743622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9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8" name="Группа 97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103" name="Группа 102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108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1841370" cy="363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11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Полилиния 112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4" name="Прямоугольник 113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11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11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11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52435" y="402248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ветер, порыв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м/с</a:t>
                      </a:r>
                    </a:p>
                  </p:txBody>
                </p:sp>
              </p:grpSp>
              <p:sp>
                <p:nvSpPr>
                  <p:cNvPr id="104" name="Скругленный прямоугольник 103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10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106" name="Прямоугольник 105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9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362179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100" name="TextBox 23"/>
                <p:cNvSpPr txBox="1"/>
                <p:nvPr/>
              </p:nvSpPr>
              <p:spPr>
                <a:xfrm>
                  <a:off x="6991196" y="5376988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101" name="TextBox 23"/>
                <p:cNvSpPr txBox="1"/>
                <p:nvPr/>
              </p:nvSpPr>
              <p:spPr>
                <a:xfrm>
                  <a:off x="6995296" y="5513448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483548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1206564"/>
              </a:xfrm>
              <a:prstGeom prst="rect">
                <a:avLst/>
              </a:prstGeom>
            </p:spPr>
          </p:pic>
        </p:grp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4213" y="2433794"/>
              <a:ext cx="2253087" cy="16385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3023961" y="2315393"/>
            <a:ext cx="1790226" cy="779433"/>
            <a:chOff x="-1140157" y="7474624"/>
            <a:chExt cx="1790226" cy="779433"/>
          </a:xfrm>
        </p:grpSpPr>
        <p:sp>
          <p:nvSpPr>
            <p:cNvPr id="4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Гаринский</a:t>
              </a: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noProof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261</a:t>
              </a:r>
              <a:r>
                <a:rPr kumimoji="0" lang="ru-RU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/55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1971/3716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52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-7937" y="4906579"/>
            <a:ext cx="3114336" cy="2993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метеорологических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(порывы ветра, м/сек)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58" y="4351803"/>
            <a:ext cx="374102" cy="29566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0067691" y="4226623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 подразделений </a:t>
            </a:r>
          </a:p>
          <a:p>
            <a:pPr algn="ctr"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ПСЧ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09.04.2023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 Е.А.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4" y="5215107"/>
            <a:ext cx="3135300" cy="16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859</Words>
  <Application>Microsoft Office PowerPoint</Application>
  <PresentationFormat>Широкоэкранный</PresentationFormat>
  <Paragraphs>266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ГИС</dc:creator>
  <cp:lastModifiedBy>Микулич Анастасия Константиновна</cp:lastModifiedBy>
  <cp:revision>392</cp:revision>
  <dcterms:created xsi:type="dcterms:W3CDTF">2022-03-05T11:09:38Z</dcterms:created>
  <dcterms:modified xsi:type="dcterms:W3CDTF">2023-04-09T08:50:19Z</dcterms:modified>
</cp:coreProperties>
</file>