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16" r:id="rId2"/>
    <p:sldId id="336" r:id="rId3"/>
    <p:sldId id="337" r:id="rId4"/>
    <p:sldId id="338" r:id="rId5"/>
    <p:sldId id="33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03" autoAdjust="0"/>
    <p:restoredTop sz="96433" autoAdjust="0"/>
  </p:normalViewPr>
  <p:slideViewPr>
    <p:cSldViewPr>
      <p:cViewPr varScale="1">
        <p:scale>
          <a:sx n="109" d="100"/>
          <a:sy n="109" d="100"/>
        </p:scale>
        <p:origin x="106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379DE-A664-4CA1-90B4-43258B1F10A5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6ACE7-9E48-40C2-9817-3B8D3A87E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75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6ACE7-9E48-40C2-9817-3B8D3A87E8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11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64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61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27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15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89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7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5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4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63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63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76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67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69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34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75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D54D1-31D5-41F4-A3CB-EED2C0FBFAA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27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7" y="722990"/>
            <a:ext cx="12207161" cy="6128432"/>
          </a:xfrm>
          <a:prstGeom prst="rect">
            <a:avLst/>
          </a:prstGeom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 ВЕТРА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17.01.2024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16.01.2024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Чудиновская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" name="Группа 111"/>
          <p:cNvGrpSpPr/>
          <p:nvPr/>
        </p:nvGrpSpPr>
        <p:grpSpPr>
          <a:xfrm>
            <a:off x="9601758" y="710787"/>
            <a:ext cx="2974026" cy="3726325"/>
            <a:chOff x="7765301" y="4457439"/>
            <a:chExt cx="2974026" cy="3743622"/>
          </a:xfrm>
        </p:grpSpPr>
        <p:grpSp>
          <p:nvGrpSpPr>
            <p:cNvPr id="113" name="Группа 112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115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116" name="Группа 115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121" name="Группа 120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134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75547" y="5671087"/>
                    <a:ext cx="1841370" cy="3633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6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13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0" name="TextBox 10"/>
                  <p:cNvSpPr txBox="1"/>
                  <p:nvPr/>
                </p:nvSpPr>
                <p:spPr>
                  <a:xfrm>
                    <a:off x="6785475" y="6585394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1" name="Полилиния 140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2" name="Прямоугольник 141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14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1232" y="6558997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14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</p:grpSp>
            <p:sp>
              <p:nvSpPr>
                <p:cNvPr id="122" name="Скругленный прямоугольник 121"/>
                <p:cNvSpPr/>
                <p:nvPr/>
              </p:nvSpPr>
              <p:spPr>
                <a:xfrm>
                  <a:off x="9463075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123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9519757" y="5966534"/>
                  <a:ext cx="2465414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124" name="Прямоугольник 123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125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45708" y="5648363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117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118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119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" name="Text Box 97"/>
              <p:cNvSpPr txBox="1">
                <a:spLocks noChangeArrowheads="1"/>
              </p:cNvSpPr>
              <p:nvPr/>
            </p:nvSpPr>
            <p:spPr bwMode="auto">
              <a:xfrm>
                <a:off x="7360885" y="5636800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sp>
        <p:nvSpPr>
          <p:cNvPr id="85" name="Text Box 97"/>
          <p:cNvSpPr txBox="1">
            <a:spLocks noChangeArrowheads="1"/>
          </p:cNvSpPr>
          <p:nvPr/>
        </p:nvSpPr>
        <p:spPr bwMode="auto">
          <a:xfrm>
            <a:off x="10196393" y="1064290"/>
            <a:ext cx="1579477" cy="28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ветер, порыв </a:t>
            </a: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м/с</a:t>
            </a: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6092" y="935137"/>
            <a:ext cx="2324516" cy="168273"/>
          </a:xfrm>
          <a:prstGeom prst="rect">
            <a:avLst/>
          </a:prstGeom>
        </p:spPr>
      </p:pic>
      <p:grpSp>
        <p:nvGrpSpPr>
          <p:cNvPr id="89" name="Группа 88"/>
          <p:cNvGrpSpPr/>
          <p:nvPr/>
        </p:nvGrpSpPr>
        <p:grpSpPr>
          <a:xfrm>
            <a:off x="1158706" y="2722896"/>
            <a:ext cx="1790226" cy="779433"/>
            <a:chOff x="-1140157" y="7474624"/>
            <a:chExt cx="1790226" cy="779433"/>
          </a:xfrm>
        </p:grpSpPr>
        <p:sp>
          <p:nvSpPr>
            <p:cNvPr id="91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 Карпинск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390</a:t>
              </a: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/59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3734/28435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Скругленный прямоугольник 93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95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5584177" y="2341220"/>
            <a:ext cx="1790226" cy="779433"/>
            <a:chOff x="-1140157" y="7474624"/>
            <a:chExt cx="1790226" cy="779433"/>
          </a:xfrm>
        </p:grpSpPr>
        <p:sp>
          <p:nvSpPr>
            <p:cNvPr id="102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Гаринский</a:t>
              </a: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261/55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1971/3716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Скругленный прямоугольник 108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10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7" name="Группа 126"/>
          <p:cNvGrpSpPr/>
          <p:nvPr/>
        </p:nvGrpSpPr>
        <p:grpSpPr>
          <a:xfrm>
            <a:off x="1326380" y="4017833"/>
            <a:ext cx="1790226" cy="779433"/>
            <a:chOff x="-1140157" y="7474624"/>
            <a:chExt cx="1790226" cy="779433"/>
          </a:xfrm>
        </p:grpSpPr>
        <p:sp>
          <p:nvSpPr>
            <p:cNvPr id="128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Качканарский </a:t>
              </a: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293/103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2639/39202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Скругленный прямоугольник 130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32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8" name="Группа 137"/>
          <p:cNvGrpSpPr/>
          <p:nvPr/>
        </p:nvGrpSpPr>
        <p:grpSpPr>
          <a:xfrm>
            <a:off x="415454" y="5589240"/>
            <a:ext cx="1790226" cy="779433"/>
            <a:chOff x="-1140157" y="7474624"/>
            <a:chExt cx="1790226" cy="779433"/>
          </a:xfrm>
        </p:grpSpPr>
        <p:sp>
          <p:nvSpPr>
            <p:cNvPr id="139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kern="0" dirty="0" smtClean="0">
                  <a:solidFill>
                    <a:srgbClr val="000000"/>
                  </a:solidFill>
                </a:rPr>
                <a:t>МО </a:t>
              </a:r>
              <a:r>
                <a:rPr lang="ru-RU" sz="1000" kern="0" dirty="0" err="1" smtClean="0">
                  <a:solidFill>
                    <a:srgbClr val="000000"/>
                  </a:solidFill>
                </a:rPr>
                <a:t>г.Екатеринбург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6872/1741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9" name="Прямоугольник 148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31249/1525663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" name="Скругленный прямоугольник 149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51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2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31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487"/>
            <a:ext cx="12192000" cy="6210402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ПОРЫВАМ 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 КАРПИНСК СВЕРДЛОВСКОЙ ОБЛАСТИ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17.01.2024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9619878" y="2208403"/>
            <a:ext cx="2952694" cy="3743622"/>
            <a:chOff x="9619878" y="2208403"/>
            <a:chExt cx="2952694" cy="3743622"/>
          </a:xfrm>
        </p:grpSpPr>
        <p:grpSp>
          <p:nvGrpSpPr>
            <p:cNvPr id="93" name="Группа 92"/>
            <p:cNvGrpSpPr/>
            <p:nvPr/>
          </p:nvGrpSpPr>
          <p:grpSpPr>
            <a:xfrm>
              <a:off x="9619878" y="2208403"/>
              <a:ext cx="2952694" cy="3743622"/>
              <a:chOff x="7765300" y="4457439"/>
              <a:chExt cx="2952694" cy="3743622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7765300" y="4457439"/>
                <a:ext cx="2952694" cy="3743622"/>
                <a:chOff x="6897577" y="4082211"/>
                <a:chExt cx="2625768" cy="2764039"/>
              </a:xfrm>
            </p:grpSpPr>
            <p:sp>
              <p:nvSpPr>
                <p:cNvPr id="9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8" name="Группа 97"/>
                <p:cNvGrpSpPr/>
                <p:nvPr/>
              </p:nvGrpSpPr>
              <p:grpSpPr>
                <a:xfrm>
                  <a:off x="6897577" y="4082211"/>
                  <a:ext cx="2625768" cy="2764039"/>
                  <a:chOff x="9401429" y="1559479"/>
                  <a:chExt cx="3004693" cy="5253681"/>
                </a:xfrm>
              </p:grpSpPr>
              <p:grpSp>
                <p:nvGrpSpPr>
                  <p:cNvPr id="103" name="Группа 102"/>
                  <p:cNvGrpSpPr/>
                  <p:nvPr/>
                </p:nvGrpSpPr>
                <p:grpSpPr>
                  <a:xfrm>
                    <a:off x="9401429" y="1559479"/>
                    <a:ext cx="3004693" cy="5253681"/>
                    <a:chOff x="6759623" y="3727167"/>
                    <a:chExt cx="2447088" cy="3113013"/>
                  </a:xfrm>
                </p:grpSpPr>
                <p:sp>
                  <p:nvSpPr>
                    <p:cNvPr id="10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73320" y="5771221"/>
                      <a:ext cx="204793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11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3" name="Полилиния 112"/>
                    <p:cNvSpPr/>
                    <p:nvPr/>
                  </p:nvSpPr>
                  <p:spPr>
                    <a:xfrm>
                      <a:off x="6891128" y="5784093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4" name="Прямоугольник 113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11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1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10218" y="4418277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1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52435" y="4022487"/>
                      <a:ext cx="1309014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ветер, порыв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м/с</a:t>
                      </a:r>
                    </a:p>
                  </p:txBody>
                </p:sp>
              </p:grpSp>
              <p:sp>
                <p:nvSpPr>
                  <p:cNvPr id="104" name="Скругленный прямоугольник 103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0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06" name="Прямоугольник 105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0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9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47238" y="5362179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100" name="TextBox 23"/>
                <p:cNvSpPr txBox="1"/>
                <p:nvPr/>
              </p:nvSpPr>
              <p:spPr>
                <a:xfrm>
                  <a:off x="6991196" y="5376988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101" name="TextBox 23"/>
                <p:cNvSpPr txBox="1"/>
                <p:nvPr/>
              </p:nvSpPr>
              <p:spPr>
                <a:xfrm>
                  <a:off x="6995296" y="5513448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404899" y="5483548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96" name="Рисунок 9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1176" y="5003121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253087" cy="163859"/>
            </a:xfrm>
            <a:prstGeom prst="rect">
              <a:avLst/>
            </a:prstGeom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158" y="4351803"/>
            <a:ext cx="374102" cy="295661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067691" y="4226623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ПСЧ, мед. уч.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3019713" y="2126006"/>
            <a:ext cx="1790226" cy="779433"/>
            <a:chOff x="-1140157" y="7474624"/>
            <a:chExt cx="1790226" cy="779433"/>
          </a:xfrm>
        </p:grpSpPr>
        <p:sp>
          <p:nvSpPr>
            <p:cNvPr id="43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 Карпинск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390</a:t>
              </a: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/59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3734/28435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Скругленный прямоугольник 48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54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16.01.2024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Чудиновская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62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2990"/>
            <a:ext cx="12179211" cy="6135010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ПОРЫВАМ 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ГАРИНСКОГО ГО СВЕРДЛОВСКОЙ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17.01.2024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9619878" y="2208403"/>
            <a:ext cx="2952694" cy="3743622"/>
            <a:chOff x="9619878" y="2208403"/>
            <a:chExt cx="2952694" cy="3743622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9619878" y="2208403"/>
              <a:ext cx="2952694" cy="3743622"/>
              <a:chOff x="7765300" y="4457439"/>
              <a:chExt cx="2952694" cy="3743622"/>
            </a:xfrm>
          </p:grpSpPr>
          <p:grpSp>
            <p:nvGrpSpPr>
              <p:cNvPr id="53" name="Группа 52"/>
              <p:cNvGrpSpPr/>
              <p:nvPr/>
            </p:nvGrpSpPr>
            <p:grpSpPr>
              <a:xfrm>
                <a:off x="7765300" y="4457439"/>
                <a:ext cx="2952694" cy="3743622"/>
                <a:chOff x="6897577" y="4082211"/>
                <a:chExt cx="2625768" cy="2764039"/>
              </a:xfrm>
            </p:grpSpPr>
            <p:sp>
              <p:nvSpPr>
                <p:cNvPr id="5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8" name="Группа 57"/>
                <p:cNvGrpSpPr/>
                <p:nvPr/>
              </p:nvGrpSpPr>
              <p:grpSpPr>
                <a:xfrm>
                  <a:off x="6897577" y="4082211"/>
                  <a:ext cx="2625768" cy="2764039"/>
                  <a:chOff x="9401429" y="1559479"/>
                  <a:chExt cx="3004693" cy="5253681"/>
                </a:xfrm>
              </p:grpSpPr>
              <p:grpSp>
                <p:nvGrpSpPr>
                  <p:cNvPr id="64" name="Группа 63"/>
                  <p:cNvGrpSpPr/>
                  <p:nvPr/>
                </p:nvGrpSpPr>
                <p:grpSpPr>
                  <a:xfrm>
                    <a:off x="9401429" y="1559479"/>
                    <a:ext cx="3004693" cy="5253681"/>
                    <a:chOff x="6759623" y="3727167"/>
                    <a:chExt cx="2447088" cy="3113013"/>
                  </a:xfrm>
                </p:grpSpPr>
                <p:sp>
                  <p:nvSpPr>
                    <p:cNvPr id="69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73320" y="5771221"/>
                      <a:ext cx="204793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72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3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4" name="Полилиния 73"/>
                    <p:cNvSpPr/>
                    <p:nvPr/>
                  </p:nvSpPr>
                  <p:spPr>
                    <a:xfrm>
                      <a:off x="6891128" y="5784093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75" name="Прямоугольник 74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7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7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10218" y="4418277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7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52435" y="4022487"/>
                      <a:ext cx="1309014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ветер, порыв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м/с</a:t>
                      </a:r>
                    </a:p>
                  </p:txBody>
                </p:sp>
              </p:grpSp>
              <p:sp>
                <p:nvSpPr>
                  <p:cNvPr id="65" name="Скругленный прямоугольник 64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66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67" name="Прямоугольник 66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6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60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47238" y="5362179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61" name="TextBox 23"/>
                <p:cNvSpPr txBox="1"/>
                <p:nvPr/>
              </p:nvSpPr>
              <p:spPr>
                <a:xfrm>
                  <a:off x="6991196" y="5376988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62" name="TextBox 23"/>
                <p:cNvSpPr txBox="1"/>
                <p:nvPr/>
              </p:nvSpPr>
              <p:spPr>
                <a:xfrm>
                  <a:off x="6995296" y="5513448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3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404899" y="5483548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1176" y="5003121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253087" cy="163859"/>
            </a:xfrm>
            <a:prstGeom prst="rect">
              <a:avLst/>
            </a:prstGeom>
          </p:spPr>
        </p:pic>
      </p:grpSp>
      <p:pic>
        <p:nvPicPr>
          <p:cNvPr id="80" name="Рисунок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158" y="4351803"/>
            <a:ext cx="374102" cy="295661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10067691" y="4226623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ПСЧ, мед. уч.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16.01.2024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Чудиновская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1199456" y="980728"/>
            <a:ext cx="1790226" cy="779433"/>
            <a:chOff x="-1140157" y="7474624"/>
            <a:chExt cx="1790226" cy="779433"/>
          </a:xfrm>
        </p:grpSpPr>
        <p:sp>
          <p:nvSpPr>
            <p:cNvPr id="46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Гаринский</a:t>
              </a: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261/55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1971/3716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Скругленный прямоугольник 83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85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471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" y="722989"/>
            <a:ext cx="12185874" cy="6135011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ПОРЫВАМ 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КАЧКАНАРСКОГО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СВЕРДЛОВСКОЙ ОБЛАСТИ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17.01.2024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9619878" y="2208403"/>
            <a:ext cx="2952694" cy="3743622"/>
            <a:chOff x="9619878" y="2208403"/>
            <a:chExt cx="2952694" cy="3743622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9619878" y="2208403"/>
              <a:ext cx="2952694" cy="3743622"/>
              <a:chOff x="7765300" y="4457439"/>
              <a:chExt cx="2952694" cy="3743622"/>
            </a:xfrm>
          </p:grpSpPr>
          <p:grpSp>
            <p:nvGrpSpPr>
              <p:cNvPr id="49" name="Группа 48"/>
              <p:cNvGrpSpPr/>
              <p:nvPr/>
            </p:nvGrpSpPr>
            <p:grpSpPr>
              <a:xfrm>
                <a:off x="7765300" y="4457439"/>
                <a:ext cx="2952694" cy="3743622"/>
                <a:chOff x="6897577" y="4082211"/>
                <a:chExt cx="2625768" cy="2764039"/>
              </a:xfrm>
            </p:grpSpPr>
            <p:sp>
              <p:nvSpPr>
                <p:cNvPr id="5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8" name="Группа 57"/>
                <p:cNvGrpSpPr/>
                <p:nvPr/>
              </p:nvGrpSpPr>
              <p:grpSpPr>
                <a:xfrm>
                  <a:off x="6897577" y="4082211"/>
                  <a:ext cx="2625768" cy="2764039"/>
                  <a:chOff x="9401429" y="1559479"/>
                  <a:chExt cx="3004693" cy="5253681"/>
                </a:xfrm>
              </p:grpSpPr>
              <p:grpSp>
                <p:nvGrpSpPr>
                  <p:cNvPr id="64" name="Группа 63"/>
                  <p:cNvGrpSpPr/>
                  <p:nvPr/>
                </p:nvGrpSpPr>
                <p:grpSpPr>
                  <a:xfrm>
                    <a:off x="9401429" y="1559479"/>
                    <a:ext cx="3004693" cy="5253681"/>
                    <a:chOff x="6759623" y="3727167"/>
                    <a:chExt cx="2447088" cy="3113013"/>
                  </a:xfrm>
                </p:grpSpPr>
                <p:sp>
                  <p:nvSpPr>
                    <p:cNvPr id="69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73320" y="5771221"/>
                      <a:ext cx="204793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72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3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4" name="Полилиния 73"/>
                    <p:cNvSpPr/>
                    <p:nvPr/>
                  </p:nvSpPr>
                  <p:spPr>
                    <a:xfrm>
                      <a:off x="6891128" y="5784093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75" name="Прямоугольник 74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7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7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10218" y="4418277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7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52435" y="4022487"/>
                      <a:ext cx="1309014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ветер, порыв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м/с</a:t>
                      </a:r>
                    </a:p>
                  </p:txBody>
                </p:sp>
              </p:grpSp>
              <p:sp>
                <p:nvSpPr>
                  <p:cNvPr id="65" name="Скругленный прямоугольник 64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66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67" name="Прямоугольник 66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6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60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47238" y="5362179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61" name="TextBox 23"/>
                <p:cNvSpPr txBox="1"/>
                <p:nvPr/>
              </p:nvSpPr>
              <p:spPr>
                <a:xfrm>
                  <a:off x="6991196" y="5376988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62" name="TextBox 23"/>
                <p:cNvSpPr txBox="1"/>
                <p:nvPr/>
              </p:nvSpPr>
              <p:spPr>
                <a:xfrm>
                  <a:off x="6995296" y="5513448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3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404899" y="5483548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1176" y="5003121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253087" cy="163859"/>
            </a:xfrm>
            <a:prstGeom prst="rect">
              <a:avLst/>
            </a:prstGeom>
          </p:spPr>
        </p:pic>
      </p:grpSp>
      <p:pic>
        <p:nvPicPr>
          <p:cNvPr id="80" name="Рисунок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158" y="4351803"/>
            <a:ext cx="374102" cy="295661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10067691" y="4226623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ПСЧ, мед. уч.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16.01.2024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Чудиновская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1559496" y="1068864"/>
            <a:ext cx="1790226" cy="779433"/>
            <a:chOff x="-1140157" y="7474624"/>
            <a:chExt cx="1790226" cy="779433"/>
          </a:xfrm>
        </p:grpSpPr>
        <p:sp>
          <p:nvSpPr>
            <p:cNvPr id="46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Качканарский </a:t>
              </a: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293/103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2639/39202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Скругленный прямоугольник 83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85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882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54" y="722989"/>
            <a:ext cx="12198154" cy="6135011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ПОРЫВАМ 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г. </a:t>
            </a:r>
            <a:r>
              <a:rPr lang="ru-RU" kern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</a:t>
            </a:r>
            <a:r>
              <a:rPr lang="ru-RU" kern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17.01.2024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9619878" y="2208403"/>
            <a:ext cx="2952694" cy="3743622"/>
            <a:chOff x="9619878" y="2208403"/>
            <a:chExt cx="2952694" cy="3743622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9619878" y="2208403"/>
              <a:ext cx="2952694" cy="3743622"/>
              <a:chOff x="7765300" y="4457439"/>
              <a:chExt cx="2952694" cy="3743622"/>
            </a:xfrm>
          </p:grpSpPr>
          <p:grpSp>
            <p:nvGrpSpPr>
              <p:cNvPr id="53" name="Группа 52"/>
              <p:cNvGrpSpPr/>
              <p:nvPr/>
            </p:nvGrpSpPr>
            <p:grpSpPr>
              <a:xfrm>
                <a:off x="7765300" y="4457439"/>
                <a:ext cx="2952694" cy="3743622"/>
                <a:chOff x="6897577" y="4082211"/>
                <a:chExt cx="2625768" cy="2764039"/>
              </a:xfrm>
            </p:grpSpPr>
            <p:sp>
              <p:nvSpPr>
                <p:cNvPr id="56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8" name="Группа 57"/>
                <p:cNvGrpSpPr/>
                <p:nvPr/>
              </p:nvGrpSpPr>
              <p:grpSpPr>
                <a:xfrm>
                  <a:off x="6897577" y="4082211"/>
                  <a:ext cx="2625768" cy="2764039"/>
                  <a:chOff x="9401429" y="1559479"/>
                  <a:chExt cx="3004693" cy="5253681"/>
                </a:xfrm>
              </p:grpSpPr>
              <p:grpSp>
                <p:nvGrpSpPr>
                  <p:cNvPr id="64" name="Группа 63"/>
                  <p:cNvGrpSpPr/>
                  <p:nvPr/>
                </p:nvGrpSpPr>
                <p:grpSpPr>
                  <a:xfrm>
                    <a:off x="9401429" y="1559479"/>
                    <a:ext cx="3004693" cy="5253681"/>
                    <a:chOff x="6759623" y="3727167"/>
                    <a:chExt cx="2447088" cy="3113013"/>
                  </a:xfrm>
                </p:grpSpPr>
                <p:sp>
                  <p:nvSpPr>
                    <p:cNvPr id="69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73320" y="5771221"/>
                      <a:ext cx="204793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72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3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4" name="Полилиния 73"/>
                    <p:cNvSpPr/>
                    <p:nvPr/>
                  </p:nvSpPr>
                  <p:spPr>
                    <a:xfrm>
                      <a:off x="6891128" y="5784093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75" name="Прямоугольник 74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7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7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10218" y="4418277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7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52435" y="4022487"/>
                      <a:ext cx="1309014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ветер, порыв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м/с</a:t>
                      </a:r>
                    </a:p>
                  </p:txBody>
                </p:sp>
              </p:grpSp>
              <p:sp>
                <p:nvSpPr>
                  <p:cNvPr id="65" name="Скругленный прямоугольник 64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66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67" name="Прямоугольник 66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6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60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47238" y="5362179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61" name="TextBox 23"/>
                <p:cNvSpPr txBox="1"/>
                <p:nvPr/>
              </p:nvSpPr>
              <p:spPr>
                <a:xfrm>
                  <a:off x="6991196" y="5376988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62" name="TextBox 23"/>
                <p:cNvSpPr txBox="1"/>
                <p:nvPr/>
              </p:nvSpPr>
              <p:spPr>
                <a:xfrm>
                  <a:off x="6995296" y="5513448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3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404899" y="5483548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55" name="Рисунок 5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1176" y="5003121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253087" cy="163859"/>
            </a:xfrm>
            <a:prstGeom prst="rect">
              <a:avLst/>
            </a:prstGeom>
          </p:spPr>
        </p:pic>
      </p:grpSp>
      <p:pic>
        <p:nvPicPr>
          <p:cNvPr id="80" name="Рисунок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158" y="4351803"/>
            <a:ext cx="374102" cy="295661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10067691" y="4226623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ПСЧ, мед. уч.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16.01.2024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Чудиновская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1055440" y="1056378"/>
            <a:ext cx="1790226" cy="779433"/>
            <a:chOff x="-1140157" y="7474624"/>
            <a:chExt cx="1790226" cy="779433"/>
          </a:xfrm>
        </p:grpSpPr>
        <p:sp>
          <p:nvSpPr>
            <p:cNvPr id="46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kern="0" dirty="0" smtClean="0">
                  <a:solidFill>
                    <a:srgbClr val="000000"/>
                  </a:solidFill>
                </a:rPr>
                <a:t>МО </a:t>
              </a:r>
              <a:r>
                <a:rPr lang="ru-RU" sz="1000" kern="0" dirty="0" err="1" smtClean="0">
                  <a:solidFill>
                    <a:srgbClr val="000000"/>
                  </a:solidFill>
                </a:rPr>
                <a:t>г.Екатеринбург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6872/1741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31249/1525663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Скругленный прямоугольник 83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85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906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3030</TotalTime>
  <Words>589</Words>
  <Application>Microsoft Office PowerPoint</Application>
  <PresentationFormat>Широкоэкранный</PresentationFormat>
  <Paragraphs>181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ГИС</dc:creator>
  <cp:lastModifiedBy>Микулич Анастасия Константиновна</cp:lastModifiedBy>
  <cp:revision>438</cp:revision>
  <dcterms:created xsi:type="dcterms:W3CDTF">2022-03-05T11:09:38Z</dcterms:created>
  <dcterms:modified xsi:type="dcterms:W3CDTF">2024-01-16T07:55:55Z</dcterms:modified>
</cp:coreProperties>
</file>