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7" r:id="rId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EE4"/>
    <a:srgbClr val="190EF2"/>
    <a:srgbClr val="C83632"/>
    <a:srgbClr val="003300"/>
    <a:srgbClr val="DC5D24"/>
    <a:srgbClr val="F09010"/>
    <a:srgbClr val="D2A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37" autoAdjust="0"/>
    <p:restoredTop sz="94660"/>
  </p:normalViewPr>
  <p:slideViewPr>
    <p:cSldViewPr>
      <p:cViewPr>
        <p:scale>
          <a:sx n="64" d="100"/>
          <a:sy n="64" d="100"/>
        </p:scale>
        <p:origin x="-468" y="-15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6BDD9-CFD2-40F9-8B1D-1952C913CBC3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81EB7-CCD3-4400-B336-0C4888F69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9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33%</a:t>
            </a:r>
            <a:r>
              <a:rPr lang="ru-RU" baseline="0" dirty="0" smtClean="0"/>
              <a:t> это что. Надо добавить обозначение.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91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1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13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63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7824" y="378106"/>
            <a:ext cx="1917501" cy="1916906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573778" y="378106"/>
            <a:ext cx="1917501" cy="1916906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599732" y="378106"/>
            <a:ext cx="1917501" cy="1916906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625689" y="378106"/>
            <a:ext cx="1917501" cy="1916906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47824" y="2436735"/>
            <a:ext cx="1917501" cy="1916906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573778" y="2436735"/>
            <a:ext cx="1917501" cy="1916906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599732" y="2436735"/>
            <a:ext cx="1917501" cy="1916906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6625689" y="2436735"/>
            <a:ext cx="1917501" cy="1916906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983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6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68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76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7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4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1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9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FFE7-F80C-4115-BA36-20394C78C079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68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4948"/>
          <a:stretch/>
        </p:blipFill>
        <p:spPr bwMode="auto">
          <a:xfrm>
            <a:off x="0" y="1026150"/>
            <a:ext cx="9144000" cy="434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4721" y="2417498"/>
            <a:ext cx="7412582" cy="4616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288" tIns="14288" rIns="14288" bIns="14288" numCol="1" spcCol="14288" rtlCol="0" anchor="ctr">
            <a:spAutoFit/>
          </a:bodyPr>
          <a:lstStyle/>
          <a:p>
            <a:endParaRPr lang="ru-RU" sz="900" b="1" dirty="0">
              <a:solidFill>
                <a:schemeClr val="bg1"/>
              </a:solidFill>
              <a:latin typeface="Circe" pitchFamily="34" charset="0"/>
            </a:endParaRPr>
          </a:p>
          <a:p>
            <a:endParaRPr lang="ru-RU" sz="900" b="1" dirty="0">
              <a:solidFill>
                <a:schemeClr val="accent5"/>
              </a:solidFill>
              <a:latin typeface="Circe" pitchFamily="34" charset="0"/>
            </a:endParaRPr>
          </a:p>
          <a:p>
            <a:endParaRPr lang="ru-RU" dirty="0">
              <a:solidFill>
                <a:srgbClr val="0C465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7236" y="27705"/>
            <a:ext cx="8996764" cy="9984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2800" b="1" u="sng" dirty="0" smtClean="0">
                <a:solidFill>
                  <a:schemeClr val="bg1"/>
                </a:solidFill>
                <a:latin typeface="Franklin Gothic Demi Cond" panose="020B0706030402020204" pitchFamily="34" charset="0"/>
                <a:sym typeface="Helvetica Light"/>
              </a:rPr>
              <a:t>ГРАФИК   ВЕБИНАРОВ   ТПП   РФ:</a:t>
            </a:r>
            <a:endParaRPr lang="ru-RU" sz="2800" b="1" u="sng" dirty="0">
              <a:solidFill>
                <a:schemeClr val="bg1"/>
              </a:solidFill>
              <a:latin typeface="Franklin Gothic Demi Cond" panose="020B0706030402020204" pitchFamily="34" charset="0"/>
              <a:sym typeface="Helvetica Ligh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89548" y="7684318"/>
            <a:ext cx="5040560" cy="80021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cap="small" dirty="0" smtClean="0">
              <a:solidFill>
                <a:srgbClr val="C83632"/>
              </a:solidFill>
              <a:latin typeface="Franklin Gothic Demi" panose="020B07030201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cap="small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797040"/>
              </p:ext>
            </p:extLst>
          </p:nvPr>
        </p:nvGraphicFramePr>
        <p:xfrm>
          <a:off x="236992" y="1026150"/>
          <a:ext cx="8817252" cy="321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8626"/>
                <a:gridCol w="4408626"/>
              </a:tblGrid>
              <a:tr h="6094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cap="small" dirty="0" smtClean="0">
                          <a:solidFill>
                            <a:srgbClr val="C83632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ФЕДЕРАЛЬНАЯ НАЛОГОВАЯ </a:t>
                      </a:r>
                      <a:r>
                        <a:rPr lang="ru-RU" sz="1800" b="1" kern="1200" cap="small" dirty="0" smtClean="0">
                          <a:solidFill>
                            <a:srgbClr val="C83632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СЛУЖБА</a:t>
                      </a:r>
                      <a:endParaRPr lang="ru-RU" sz="1800" b="1" kern="1200" cap="small" dirty="0" smtClean="0">
                        <a:solidFill>
                          <a:srgbClr val="C83632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cap="small" dirty="0" smtClean="0">
                          <a:solidFill>
                            <a:srgbClr val="00206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27 марта 2020 года в 10.00</a:t>
                      </a:r>
                    </a:p>
                    <a:p>
                      <a:pPr algn="ctr"/>
                      <a:endParaRPr lang="ru-RU" dirty="0">
                        <a:latin typeface="Franklin Gothic Demi Con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0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cap="small" dirty="0" smtClean="0">
                          <a:solidFill>
                            <a:srgbClr val="C83632"/>
                          </a:solidFill>
                          <a:latin typeface="Franklin Gothic Demi Cond" pitchFamily="34" charset="0"/>
                        </a:rPr>
                        <a:t>МИНИСТЕРСТВО ТРУДА И СОЦИАЛЬНОЙ ЗАЩИТЫ РОССИЙСКОЙ ФЕДЕРАЦИИ</a:t>
                      </a:r>
                      <a:endParaRPr lang="ru-RU" b="1" dirty="0" smtClean="0">
                        <a:latin typeface="Franklin Gothic Demi Con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cap="small" dirty="0" smtClean="0">
                          <a:solidFill>
                            <a:srgbClr val="00206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31 марта 2020 года в 10.00</a:t>
                      </a:r>
                    </a:p>
                    <a:p>
                      <a:pPr algn="ctr"/>
                      <a:endParaRPr lang="ru-RU" dirty="0">
                        <a:latin typeface="Franklin Gothic Demi Con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86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cap="small" dirty="0" smtClean="0">
                          <a:solidFill>
                            <a:srgbClr val="C83632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ЦЕНТРАЛЬНЫЙ БАНК </a:t>
                      </a:r>
                      <a:endParaRPr lang="ru-RU" sz="1800" b="1" kern="1200" cap="small" dirty="0" smtClean="0">
                        <a:solidFill>
                          <a:srgbClr val="C83632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cap="small" dirty="0" smtClean="0">
                          <a:solidFill>
                            <a:srgbClr val="C83632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РОССИЙСКОЙ</a:t>
                      </a:r>
                      <a:r>
                        <a:rPr lang="ru-RU" sz="1800" b="1" kern="1200" cap="small" baseline="0" dirty="0" smtClean="0">
                          <a:solidFill>
                            <a:srgbClr val="C83632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 ФЕДЕРАЦИИ</a:t>
                      </a:r>
                      <a:endParaRPr lang="ru-RU" sz="1800" b="1" kern="1200" cap="small" dirty="0">
                        <a:solidFill>
                          <a:srgbClr val="C83632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cap="small" dirty="0" smtClean="0">
                          <a:solidFill>
                            <a:srgbClr val="00206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 апреля 2020 года в 10.00</a:t>
                      </a:r>
                      <a:endParaRPr lang="ru-RU" sz="2400" b="1" kern="1200" cap="small" dirty="0">
                        <a:solidFill>
                          <a:srgbClr val="00206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0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cap="small" dirty="0" smtClean="0">
                          <a:solidFill>
                            <a:srgbClr val="C83632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МИНИСТЕРСТВО ФИНАНСОВ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cap="small" dirty="0" smtClean="0">
                          <a:solidFill>
                            <a:srgbClr val="C83632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РОССИЙСКОЙ ФЕДЕРАЦИИ</a:t>
                      </a:r>
                      <a:endParaRPr lang="ru-RU" sz="1800" b="1" kern="1200" cap="small" dirty="0">
                        <a:solidFill>
                          <a:srgbClr val="C83632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cap="small" dirty="0" smtClean="0">
                          <a:solidFill>
                            <a:srgbClr val="00206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 апреля 2020 года в 10.00</a:t>
                      </a:r>
                      <a:endParaRPr lang="ru-RU" b="1" dirty="0">
                        <a:latin typeface="Franklin Gothic Demi Con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0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cap="small" dirty="0" smtClean="0">
                          <a:solidFill>
                            <a:srgbClr val="C83632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СБЕРБАНК РОССИИ</a:t>
                      </a:r>
                      <a:endParaRPr lang="ru-RU" sz="1800" b="1" kern="1200" cap="small" dirty="0">
                        <a:solidFill>
                          <a:srgbClr val="C83632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cap="small" dirty="0" smtClean="0">
                          <a:solidFill>
                            <a:srgbClr val="00206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3 апреля 2020 года в 10.00</a:t>
                      </a:r>
                      <a:endParaRPr lang="ru-RU" b="1" dirty="0">
                        <a:latin typeface="Franklin Gothic Demi Con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2267744" y="4402240"/>
            <a:ext cx="4230470" cy="624476"/>
            <a:chOff x="2105727" y="6261807"/>
            <a:chExt cx="4392487" cy="832633"/>
          </a:xfrm>
        </p:grpSpPr>
        <p:pic>
          <p:nvPicPr>
            <p:cNvPr id="9" name="Picture 3" descr="E:\Оформление\Emblema proz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39"/>
            <a:stretch/>
          </p:blipFill>
          <p:spPr bwMode="auto">
            <a:xfrm>
              <a:off x="2105727" y="6309320"/>
              <a:ext cx="594065" cy="496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Группа 11"/>
            <p:cNvGrpSpPr/>
            <p:nvPr/>
          </p:nvGrpSpPr>
          <p:grpSpPr>
            <a:xfrm>
              <a:off x="2573777" y="6261807"/>
              <a:ext cx="3924437" cy="832633"/>
              <a:chOff x="2573777" y="6261807"/>
              <a:chExt cx="3924437" cy="83263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573777" y="6261807"/>
                <a:ext cx="3924437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rgbClr val="002060"/>
                    </a:solidFill>
                    <a:latin typeface="Franklin Gothic Demi Cond" panose="020B0706030402020204" pitchFamily="34" charset="0"/>
                  </a:rPr>
                  <a:t>Торгово-промышленная палата РФ</a:t>
                </a:r>
                <a:endParaRPr lang="ru-RU" dirty="0">
                  <a:solidFill>
                    <a:srgbClr val="002060"/>
                  </a:solidFill>
                  <a:latin typeface="Franklin Gothic Demi Cond" panose="020B07060304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51015" y="6560961"/>
                <a:ext cx="1569961" cy="533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rgbClr val="002060"/>
                    </a:solidFill>
                    <a:latin typeface="Franklin Gothic Demi Cond" panose="020B0706030402020204" pitchFamily="34" charset="0"/>
                  </a:rPr>
                  <a:t>2020</a:t>
                </a:r>
                <a:endParaRPr lang="ru-RU" sz="2000" dirty="0">
                  <a:solidFill>
                    <a:srgbClr val="002060"/>
                  </a:solidFill>
                  <a:latin typeface="Franklin Gothic Demi Cond" panose="020B07060304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0036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5701</TotalTime>
  <Words>68</Words>
  <Application>Microsoft Office PowerPoint</Application>
  <PresentationFormat>Экран (16:9)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Практикант ДРП (246)</dc:creator>
  <cp:lastModifiedBy>Каменева Кристина Петровна</cp:lastModifiedBy>
  <cp:revision>540</cp:revision>
  <cp:lastPrinted>2019-12-14T11:21:22Z</cp:lastPrinted>
  <dcterms:created xsi:type="dcterms:W3CDTF">2016-07-25T06:20:15Z</dcterms:created>
  <dcterms:modified xsi:type="dcterms:W3CDTF">2020-03-25T06:08:07Z</dcterms:modified>
</cp:coreProperties>
</file>