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944448"/>
        <c:axId val="67945984"/>
        <c:axId val="0"/>
      </c:bar3DChart>
      <c:catAx>
        <c:axId val="67944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7945984"/>
        <c:crosses val="autoZero"/>
        <c:auto val="1"/>
        <c:lblAlgn val="ctr"/>
        <c:lblOffset val="100"/>
        <c:noMultiLvlLbl val="0"/>
      </c:catAx>
      <c:valAx>
        <c:axId val="67945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944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164800"/>
        <c:axId val="89178880"/>
        <c:axId val="0"/>
      </c:bar3DChart>
      <c:catAx>
        <c:axId val="89164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178880"/>
        <c:crosses val="autoZero"/>
        <c:auto val="1"/>
        <c:lblAlgn val="ctr"/>
        <c:lblOffset val="100"/>
        <c:noMultiLvlLbl val="0"/>
      </c:catAx>
      <c:valAx>
        <c:axId val="89178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164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239552"/>
        <c:axId val="89241088"/>
        <c:axId val="0"/>
      </c:bar3DChart>
      <c:catAx>
        <c:axId val="8923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241088"/>
        <c:crosses val="autoZero"/>
        <c:auto val="1"/>
        <c:lblAlgn val="ctr"/>
        <c:lblOffset val="100"/>
        <c:noMultiLvlLbl val="0"/>
      </c:catAx>
      <c:valAx>
        <c:axId val="89241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23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406784"/>
        <c:axId val="100408320"/>
        <c:axId val="0"/>
      </c:bar3DChart>
      <c:catAx>
        <c:axId val="100406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408320"/>
        <c:crosses val="autoZero"/>
        <c:auto val="1"/>
        <c:lblAlgn val="ctr"/>
        <c:lblOffset val="100"/>
        <c:noMultiLvlLbl val="0"/>
      </c:catAx>
      <c:valAx>
        <c:axId val="100408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406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885248"/>
        <c:axId val="100886784"/>
        <c:axId val="0"/>
      </c:bar3DChart>
      <c:catAx>
        <c:axId val="10088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886784"/>
        <c:crosses val="autoZero"/>
        <c:auto val="1"/>
        <c:lblAlgn val="ctr"/>
        <c:lblOffset val="100"/>
        <c:noMultiLvlLbl val="0"/>
      </c:catAx>
      <c:valAx>
        <c:axId val="100886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885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204224"/>
        <c:axId val="89205760"/>
        <c:axId val="0"/>
      </c:bar3DChart>
      <c:catAx>
        <c:axId val="89204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205760"/>
        <c:crosses val="autoZero"/>
        <c:auto val="1"/>
        <c:lblAlgn val="ctr"/>
        <c:lblOffset val="100"/>
        <c:noMultiLvlLbl val="0"/>
      </c:catAx>
      <c:valAx>
        <c:axId val="89205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204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800768"/>
        <c:axId val="100810752"/>
        <c:axId val="0"/>
      </c:bar3DChart>
      <c:catAx>
        <c:axId val="10080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810752"/>
        <c:crosses val="autoZero"/>
        <c:auto val="1"/>
        <c:lblAlgn val="ctr"/>
        <c:lblOffset val="100"/>
        <c:noMultiLvlLbl val="0"/>
      </c:catAx>
      <c:valAx>
        <c:axId val="100810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800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797440"/>
        <c:axId val="101999360"/>
        <c:axId val="0"/>
      </c:bar3DChart>
      <c:catAx>
        <c:axId val="100797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999360"/>
        <c:crosses val="autoZero"/>
        <c:auto val="1"/>
        <c:lblAlgn val="ctr"/>
        <c:lblOffset val="100"/>
        <c:noMultiLvlLbl val="0"/>
      </c:catAx>
      <c:valAx>
        <c:axId val="101999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797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916672"/>
        <c:axId val="101918208"/>
        <c:axId val="0"/>
      </c:bar3DChart>
      <c:catAx>
        <c:axId val="101916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918208"/>
        <c:crosses val="autoZero"/>
        <c:auto val="1"/>
        <c:lblAlgn val="ctr"/>
        <c:lblOffset val="100"/>
        <c:noMultiLvlLbl val="0"/>
      </c:catAx>
      <c:valAx>
        <c:axId val="10191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916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724352"/>
        <c:axId val="102725888"/>
        <c:axId val="0"/>
      </c:bar3DChart>
      <c:catAx>
        <c:axId val="102724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2725888"/>
        <c:crosses val="autoZero"/>
        <c:auto val="1"/>
        <c:lblAlgn val="ctr"/>
        <c:lblOffset val="100"/>
        <c:noMultiLvlLbl val="0"/>
      </c:catAx>
      <c:valAx>
        <c:axId val="102725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724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142912"/>
        <c:axId val="103144448"/>
        <c:axId val="0"/>
      </c:bar3DChart>
      <c:catAx>
        <c:axId val="103142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144448"/>
        <c:crosses val="autoZero"/>
        <c:auto val="1"/>
        <c:lblAlgn val="ctr"/>
        <c:lblOffset val="100"/>
        <c:noMultiLvlLbl val="0"/>
      </c:catAx>
      <c:valAx>
        <c:axId val="103144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142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039424"/>
        <c:axId val="68040960"/>
        <c:axId val="0"/>
      </c:bar3DChart>
      <c:catAx>
        <c:axId val="68039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8040960"/>
        <c:crosses val="autoZero"/>
        <c:auto val="1"/>
        <c:lblAlgn val="ctr"/>
        <c:lblOffset val="100"/>
        <c:noMultiLvlLbl val="0"/>
      </c:catAx>
      <c:valAx>
        <c:axId val="68040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039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033088"/>
        <c:axId val="103038976"/>
        <c:axId val="0"/>
      </c:bar3DChart>
      <c:catAx>
        <c:axId val="103033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038976"/>
        <c:crosses val="autoZero"/>
        <c:auto val="1"/>
        <c:lblAlgn val="ctr"/>
        <c:lblOffset val="100"/>
        <c:noMultiLvlLbl val="0"/>
      </c:catAx>
      <c:valAx>
        <c:axId val="10303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033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046144"/>
        <c:axId val="103851520"/>
        <c:axId val="0"/>
      </c:bar3DChart>
      <c:catAx>
        <c:axId val="103046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851520"/>
        <c:crosses val="autoZero"/>
        <c:auto val="1"/>
        <c:lblAlgn val="ctr"/>
        <c:lblOffset val="100"/>
        <c:noMultiLvlLbl val="0"/>
      </c:catAx>
      <c:valAx>
        <c:axId val="103851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046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194816"/>
        <c:axId val="104196352"/>
        <c:axId val="0"/>
      </c:bar3DChart>
      <c:catAx>
        <c:axId val="104194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196352"/>
        <c:crosses val="autoZero"/>
        <c:auto val="1"/>
        <c:lblAlgn val="ctr"/>
        <c:lblOffset val="100"/>
        <c:noMultiLvlLbl val="0"/>
      </c:catAx>
      <c:valAx>
        <c:axId val="10419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194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562688"/>
        <c:axId val="104564224"/>
        <c:axId val="0"/>
      </c:bar3DChart>
      <c:catAx>
        <c:axId val="104562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564224"/>
        <c:crosses val="autoZero"/>
        <c:auto val="1"/>
        <c:lblAlgn val="ctr"/>
        <c:lblOffset val="100"/>
        <c:noMultiLvlLbl val="0"/>
      </c:catAx>
      <c:valAx>
        <c:axId val="10456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562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58227474546947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01.07.21'!$B$3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01.07.21'!$A$4:$A$8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01.07.21'!$B$4:$B$8</c:f>
              <c:numCache>
                <c:formatCode>General</c:formatCode>
                <c:ptCount val="5"/>
                <c:pt idx="0">
                  <c:v>803</c:v>
                </c:pt>
                <c:pt idx="1">
                  <c:v>1837</c:v>
                </c:pt>
                <c:pt idx="2">
                  <c:v>1418</c:v>
                </c:pt>
                <c:pt idx="3">
                  <c:v>806</c:v>
                </c:pt>
                <c:pt idx="4">
                  <c:v>1714</c:v>
                </c:pt>
              </c:numCache>
            </c:numRef>
          </c:val>
        </c:ser>
        <c:ser>
          <c:idx val="1"/>
          <c:order val="1"/>
          <c:tx>
            <c:strRef>
              <c:f>'доходы на 01.07.21'!$C$3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28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01.07.21'!$A$4:$A$8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01.07.21'!$C$4:$C$8</c:f>
              <c:numCache>
                <c:formatCode>General</c:formatCode>
                <c:ptCount val="5"/>
                <c:pt idx="0">
                  <c:v>383</c:v>
                </c:pt>
                <c:pt idx="1">
                  <c:v>804</c:v>
                </c:pt>
                <c:pt idx="2">
                  <c:v>717</c:v>
                </c:pt>
                <c:pt idx="3">
                  <c:v>466</c:v>
                </c:pt>
                <c:pt idx="4">
                  <c:v>849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945856"/>
        <c:axId val="201947392"/>
        <c:axId val="0"/>
      </c:bar3DChart>
      <c:catAx>
        <c:axId val="20194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01947392"/>
        <c:crosses val="autoZero"/>
        <c:auto val="1"/>
        <c:lblAlgn val="ctr"/>
        <c:lblOffset val="100"/>
        <c:noMultiLvlLbl val="0"/>
      </c:catAx>
      <c:valAx>
        <c:axId val="201947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94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484224"/>
        <c:axId val="104494208"/>
        <c:axId val="0"/>
      </c:bar3DChart>
      <c:catAx>
        <c:axId val="10448422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4494208"/>
        <c:crosses val="autoZero"/>
        <c:auto val="1"/>
        <c:lblAlgn val="ctr"/>
        <c:lblOffset val="100"/>
        <c:noMultiLvlLbl val="1"/>
      </c:catAx>
      <c:valAx>
        <c:axId val="104494208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4484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513920"/>
        <c:axId val="104515456"/>
        <c:axId val="0"/>
      </c:bar3DChart>
      <c:catAx>
        <c:axId val="104513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4515456"/>
        <c:crosses val="autoZero"/>
        <c:auto val="1"/>
        <c:lblAlgn val="ctr"/>
        <c:lblOffset val="100"/>
        <c:noMultiLvlLbl val="0"/>
      </c:catAx>
      <c:valAx>
        <c:axId val="1045154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513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206912"/>
        <c:axId val="105208448"/>
        <c:axId val="0"/>
      </c:bar3DChart>
      <c:catAx>
        <c:axId val="105206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208448"/>
        <c:crosses val="autoZero"/>
        <c:auto val="1"/>
        <c:lblAlgn val="ctr"/>
        <c:lblOffset val="100"/>
        <c:noMultiLvlLbl val="0"/>
      </c:catAx>
      <c:valAx>
        <c:axId val="1052084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206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629568"/>
        <c:axId val="105631104"/>
        <c:axId val="0"/>
      </c:bar3DChart>
      <c:catAx>
        <c:axId val="105629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631104"/>
        <c:crosses val="autoZero"/>
        <c:auto val="1"/>
        <c:lblAlgn val="ctr"/>
        <c:lblOffset val="100"/>
        <c:noMultiLvlLbl val="0"/>
      </c:catAx>
      <c:valAx>
        <c:axId val="105631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629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21152"/>
        <c:axId val="105922944"/>
        <c:axId val="0"/>
      </c:bar3DChart>
      <c:catAx>
        <c:axId val="105921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922944"/>
        <c:crosses val="autoZero"/>
        <c:auto val="1"/>
        <c:lblAlgn val="ctr"/>
        <c:lblOffset val="100"/>
        <c:noMultiLvlLbl val="0"/>
      </c:catAx>
      <c:valAx>
        <c:axId val="105922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921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039168"/>
        <c:axId val="84040704"/>
        <c:axId val="0"/>
      </c:bar3DChart>
      <c:catAx>
        <c:axId val="84039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4040704"/>
        <c:crosses val="autoZero"/>
        <c:auto val="1"/>
        <c:lblAlgn val="ctr"/>
        <c:lblOffset val="100"/>
        <c:noMultiLvlLbl val="0"/>
      </c:catAx>
      <c:valAx>
        <c:axId val="840407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4039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30112"/>
        <c:axId val="106210432"/>
        <c:axId val="0"/>
      </c:bar3DChart>
      <c:catAx>
        <c:axId val="105930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210432"/>
        <c:crosses val="autoZero"/>
        <c:auto val="1"/>
        <c:lblAlgn val="ctr"/>
        <c:lblOffset val="100"/>
        <c:noMultiLvlLbl val="0"/>
      </c:catAx>
      <c:valAx>
        <c:axId val="1062104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930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618240"/>
        <c:axId val="106202240"/>
        <c:axId val="0"/>
      </c:bar3DChart>
      <c:catAx>
        <c:axId val="106618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202240"/>
        <c:crosses val="autoZero"/>
        <c:auto val="1"/>
        <c:lblAlgn val="ctr"/>
        <c:lblOffset val="100"/>
        <c:noMultiLvlLbl val="0"/>
      </c:catAx>
      <c:valAx>
        <c:axId val="106202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618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445888"/>
        <c:axId val="87447424"/>
        <c:axId val="0"/>
      </c:bar3DChart>
      <c:catAx>
        <c:axId val="87445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7447424"/>
        <c:crosses val="autoZero"/>
        <c:auto val="1"/>
        <c:lblAlgn val="ctr"/>
        <c:lblOffset val="100"/>
        <c:noMultiLvlLbl val="0"/>
      </c:catAx>
      <c:valAx>
        <c:axId val="874474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7445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454848"/>
        <c:axId val="87456384"/>
        <c:axId val="0"/>
      </c:bar3DChart>
      <c:catAx>
        <c:axId val="87454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456384"/>
        <c:crosses val="autoZero"/>
        <c:auto val="1"/>
        <c:lblAlgn val="ctr"/>
        <c:lblOffset val="100"/>
        <c:noMultiLvlLbl val="0"/>
      </c:catAx>
      <c:valAx>
        <c:axId val="874563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7454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472000"/>
        <c:axId val="87473536"/>
        <c:axId val="0"/>
      </c:bar3DChart>
      <c:catAx>
        <c:axId val="87472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7473536"/>
        <c:crosses val="autoZero"/>
        <c:auto val="1"/>
        <c:lblAlgn val="ctr"/>
        <c:lblOffset val="100"/>
        <c:noMultiLvlLbl val="0"/>
      </c:catAx>
      <c:valAx>
        <c:axId val="874735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7472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498688"/>
        <c:axId val="106529152"/>
        <c:axId val="0"/>
      </c:bar3DChart>
      <c:catAx>
        <c:axId val="106498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529152"/>
        <c:crosses val="autoZero"/>
        <c:auto val="1"/>
        <c:lblAlgn val="ctr"/>
        <c:lblOffset val="100"/>
        <c:noMultiLvlLbl val="0"/>
      </c:catAx>
      <c:valAx>
        <c:axId val="1065291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498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536320"/>
        <c:axId val="107345024"/>
        <c:axId val="0"/>
      </c:bar3DChart>
      <c:catAx>
        <c:axId val="106536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345024"/>
        <c:crosses val="autoZero"/>
        <c:auto val="1"/>
        <c:lblAlgn val="ctr"/>
        <c:lblOffset val="100"/>
        <c:noMultiLvlLbl val="0"/>
      </c:catAx>
      <c:valAx>
        <c:axId val="1073450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536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92416"/>
        <c:axId val="107693952"/>
        <c:axId val="0"/>
      </c:bar3DChart>
      <c:catAx>
        <c:axId val="107692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693952"/>
        <c:crosses val="autoZero"/>
        <c:auto val="1"/>
        <c:lblAlgn val="ctr"/>
        <c:lblOffset val="100"/>
        <c:noMultiLvlLbl val="0"/>
      </c:catAx>
      <c:valAx>
        <c:axId val="107693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692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041344"/>
        <c:axId val="108042880"/>
        <c:axId val="0"/>
      </c:bar3DChart>
      <c:catAx>
        <c:axId val="108041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042880"/>
        <c:crosses val="autoZero"/>
        <c:auto val="1"/>
        <c:lblAlgn val="ctr"/>
        <c:lblOffset val="100"/>
        <c:noMultiLvlLbl val="0"/>
      </c:catAx>
      <c:valAx>
        <c:axId val="1080428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041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94368"/>
        <c:axId val="108395904"/>
        <c:axId val="0"/>
      </c:bar3DChart>
      <c:catAx>
        <c:axId val="108394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395904"/>
        <c:crosses val="autoZero"/>
        <c:auto val="1"/>
        <c:lblAlgn val="ctr"/>
        <c:lblOffset val="100"/>
        <c:noMultiLvlLbl val="0"/>
      </c:catAx>
      <c:valAx>
        <c:axId val="108395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394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354752"/>
        <c:axId val="85377024"/>
        <c:axId val="0"/>
      </c:bar3DChart>
      <c:catAx>
        <c:axId val="8535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377024"/>
        <c:crosses val="autoZero"/>
        <c:auto val="1"/>
        <c:lblAlgn val="ctr"/>
        <c:lblOffset val="100"/>
        <c:noMultiLvlLbl val="0"/>
      </c:catAx>
      <c:valAx>
        <c:axId val="85377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354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51488"/>
        <c:axId val="108753280"/>
        <c:axId val="0"/>
      </c:bar3DChart>
      <c:catAx>
        <c:axId val="108751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753280"/>
        <c:crosses val="autoZero"/>
        <c:auto val="1"/>
        <c:lblAlgn val="ctr"/>
        <c:lblOffset val="100"/>
        <c:noMultiLvlLbl val="0"/>
      </c:catAx>
      <c:valAx>
        <c:axId val="1087532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751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72736"/>
        <c:axId val="108659840"/>
        <c:axId val="0"/>
      </c:bar3DChart>
      <c:catAx>
        <c:axId val="108772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8659840"/>
        <c:crosses val="autoZero"/>
        <c:auto val="1"/>
        <c:lblAlgn val="ctr"/>
        <c:lblOffset val="100"/>
        <c:noMultiLvlLbl val="0"/>
      </c:catAx>
      <c:valAx>
        <c:axId val="108659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772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78272"/>
        <c:axId val="109479808"/>
        <c:axId val="0"/>
      </c:bar3DChart>
      <c:catAx>
        <c:axId val="109478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479808"/>
        <c:crosses val="autoZero"/>
        <c:auto val="1"/>
        <c:lblAlgn val="ctr"/>
        <c:lblOffset val="100"/>
        <c:noMultiLvlLbl val="0"/>
      </c:catAx>
      <c:valAx>
        <c:axId val="1094798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478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823104"/>
        <c:axId val="109824640"/>
        <c:axId val="0"/>
      </c:bar3DChart>
      <c:catAx>
        <c:axId val="109823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824640"/>
        <c:crosses val="autoZero"/>
        <c:auto val="1"/>
        <c:lblAlgn val="ctr"/>
        <c:lblOffset val="100"/>
        <c:noMultiLvlLbl val="0"/>
      </c:catAx>
      <c:valAx>
        <c:axId val="1098246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823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385600"/>
        <c:axId val="109387136"/>
        <c:axId val="0"/>
      </c:bar3DChart>
      <c:catAx>
        <c:axId val="109385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387136"/>
        <c:crosses val="autoZero"/>
        <c:auto val="1"/>
        <c:lblAlgn val="ctr"/>
        <c:lblOffset val="100"/>
        <c:noMultiLvlLbl val="0"/>
      </c:catAx>
      <c:valAx>
        <c:axId val="1093871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385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02752"/>
        <c:axId val="110530944"/>
        <c:axId val="0"/>
      </c:bar3DChart>
      <c:catAx>
        <c:axId val="109402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530944"/>
        <c:crosses val="autoZero"/>
        <c:auto val="1"/>
        <c:lblAlgn val="ctr"/>
        <c:lblOffset val="100"/>
        <c:noMultiLvlLbl val="0"/>
      </c:catAx>
      <c:valAx>
        <c:axId val="110530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402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935424"/>
        <c:axId val="110945408"/>
        <c:axId val="0"/>
      </c:bar3DChart>
      <c:catAx>
        <c:axId val="110935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945408"/>
        <c:crosses val="autoZero"/>
        <c:auto val="1"/>
        <c:lblAlgn val="ctr"/>
        <c:lblOffset val="100"/>
        <c:noMultiLvlLbl val="0"/>
      </c:catAx>
      <c:valAx>
        <c:axId val="1109454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935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95104"/>
        <c:axId val="111305088"/>
        <c:axId val="0"/>
      </c:bar3DChart>
      <c:catAx>
        <c:axId val="111295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305088"/>
        <c:crosses val="autoZero"/>
        <c:auto val="1"/>
        <c:lblAlgn val="ctr"/>
        <c:lblOffset val="100"/>
        <c:noMultiLvlLbl val="0"/>
      </c:catAx>
      <c:valAx>
        <c:axId val="1113050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295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01.07.21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091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091E-3"/>
                  <c:y val="-6.481481481481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01.07.21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01.07.21  '!$B$4:$B$8</c:f>
              <c:numCache>
                <c:formatCode>0.0</c:formatCode>
                <c:ptCount val="5"/>
                <c:pt idx="0">
                  <c:v>45.612042033513205</c:v>
                </c:pt>
                <c:pt idx="1">
                  <c:v>45.526641883519211</c:v>
                </c:pt>
                <c:pt idx="2">
                  <c:v>32.157111756168362</c:v>
                </c:pt>
                <c:pt idx="3">
                  <c:v>67.088396870317965</c:v>
                </c:pt>
                <c:pt idx="4">
                  <c:v>40.016809861785582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01.07.21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82E-2"/>
                  <c:y val="-7.5080451900034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903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01.07.21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01.07.21  '!$C$4:$C$8</c:f>
              <c:numCache>
                <c:formatCode>0.0</c:formatCode>
                <c:ptCount val="5"/>
                <c:pt idx="0">
                  <c:v>21.755183186594717</c:v>
                </c:pt>
                <c:pt idx="1">
                  <c:v>19.925650557620816</c:v>
                </c:pt>
                <c:pt idx="2">
                  <c:v>16.259978229317852</c:v>
                </c:pt>
                <c:pt idx="3">
                  <c:v>37.123356084568002</c:v>
                </c:pt>
                <c:pt idx="4">
                  <c:v>19.821628688830781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531840"/>
        <c:axId val="126545920"/>
        <c:axId val="0"/>
      </c:bar3DChart>
      <c:catAx>
        <c:axId val="126531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6545920"/>
        <c:crosses val="autoZero"/>
        <c:auto val="1"/>
        <c:lblAlgn val="ctr"/>
        <c:lblOffset val="100"/>
        <c:noMultiLvlLbl val="0"/>
      </c:catAx>
      <c:valAx>
        <c:axId val="1265459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531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25088"/>
        <c:axId val="111235072"/>
        <c:axId val="0"/>
      </c:bar3DChart>
      <c:catAx>
        <c:axId val="11122508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1235072"/>
        <c:crosses val="autoZero"/>
        <c:auto val="1"/>
        <c:lblAlgn val="ctr"/>
        <c:lblOffset val="100"/>
        <c:noMultiLvlLbl val="1"/>
      </c:catAx>
      <c:valAx>
        <c:axId val="111235072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11225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265408"/>
        <c:axId val="85267200"/>
        <c:axId val="0"/>
      </c:bar3DChart>
      <c:catAx>
        <c:axId val="85265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267200"/>
        <c:crosses val="autoZero"/>
        <c:auto val="1"/>
        <c:lblAlgn val="ctr"/>
        <c:lblOffset val="100"/>
        <c:noMultiLvlLbl val="0"/>
      </c:catAx>
      <c:valAx>
        <c:axId val="85267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265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46336"/>
        <c:axId val="111260416"/>
        <c:axId val="0"/>
      </c:bar3DChart>
      <c:catAx>
        <c:axId val="11124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1260416"/>
        <c:crosses val="autoZero"/>
        <c:auto val="1"/>
        <c:lblAlgn val="ctr"/>
        <c:lblOffset val="100"/>
        <c:noMultiLvlLbl val="0"/>
      </c:catAx>
      <c:valAx>
        <c:axId val="111260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246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976448"/>
        <c:axId val="111977984"/>
        <c:axId val="0"/>
      </c:bar3DChart>
      <c:catAx>
        <c:axId val="111976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1977984"/>
        <c:crosses val="autoZero"/>
        <c:auto val="1"/>
        <c:lblAlgn val="ctr"/>
        <c:lblOffset val="100"/>
        <c:noMultiLvlLbl val="0"/>
      </c:catAx>
      <c:valAx>
        <c:axId val="111977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976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272128"/>
        <c:axId val="112273664"/>
        <c:axId val="0"/>
      </c:bar3DChart>
      <c:catAx>
        <c:axId val="112272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273664"/>
        <c:crosses val="autoZero"/>
        <c:auto val="1"/>
        <c:lblAlgn val="ctr"/>
        <c:lblOffset val="100"/>
        <c:noMultiLvlLbl val="0"/>
      </c:catAx>
      <c:valAx>
        <c:axId val="112273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272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29248"/>
        <c:axId val="112630784"/>
        <c:axId val="0"/>
      </c:bar3DChart>
      <c:catAx>
        <c:axId val="112629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630784"/>
        <c:crosses val="autoZero"/>
        <c:auto val="1"/>
        <c:lblAlgn val="ctr"/>
        <c:lblOffset val="100"/>
        <c:noMultiLvlLbl val="0"/>
      </c:catAx>
      <c:valAx>
        <c:axId val="112630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629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33120"/>
        <c:axId val="112971776"/>
        <c:axId val="0"/>
      </c:bar3DChart>
      <c:catAx>
        <c:axId val="112933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971776"/>
        <c:crosses val="autoZero"/>
        <c:auto val="1"/>
        <c:lblAlgn val="ctr"/>
        <c:lblOffset val="100"/>
        <c:noMultiLvlLbl val="0"/>
      </c:catAx>
      <c:valAx>
        <c:axId val="11297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933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83040"/>
        <c:axId val="112853760"/>
        <c:axId val="0"/>
      </c:bar3DChart>
      <c:catAx>
        <c:axId val="112983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853760"/>
        <c:crosses val="autoZero"/>
        <c:auto val="1"/>
        <c:lblAlgn val="ctr"/>
        <c:lblOffset val="100"/>
        <c:noMultiLvlLbl val="0"/>
      </c:catAx>
      <c:valAx>
        <c:axId val="112853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983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898048"/>
        <c:axId val="112899584"/>
        <c:axId val="0"/>
      </c:bar3DChart>
      <c:catAx>
        <c:axId val="112898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899584"/>
        <c:crosses val="autoZero"/>
        <c:auto val="1"/>
        <c:lblAlgn val="ctr"/>
        <c:lblOffset val="100"/>
        <c:noMultiLvlLbl val="0"/>
      </c:catAx>
      <c:valAx>
        <c:axId val="112899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898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27488"/>
        <c:axId val="112929024"/>
        <c:axId val="0"/>
      </c:bar3DChart>
      <c:catAx>
        <c:axId val="112927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929024"/>
        <c:crosses val="autoZero"/>
        <c:auto val="1"/>
        <c:lblAlgn val="ctr"/>
        <c:lblOffset val="100"/>
        <c:noMultiLvlLbl val="0"/>
      </c:catAx>
      <c:valAx>
        <c:axId val="11292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927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366528"/>
        <c:axId val="113368064"/>
        <c:axId val="0"/>
      </c:bar3DChart>
      <c:catAx>
        <c:axId val="11336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3368064"/>
        <c:crosses val="autoZero"/>
        <c:auto val="1"/>
        <c:lblAlgn val="ctr"/>
        <c:lblOffset val="100"/>
        <c:noMultiLvlLbl val="0"/>
      </c:catAx>
      <c:valAx>
        <c:axId val="113368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366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682688"/>
        <c:axId val="113688576"/>
        <c:axId val="0"/>
      </c:bar3DChart>
      <c:catAx>
        <c:axId val="113682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3688576"/>
        <c:crosses val="autoZero"/>
        <c:auto val="1"/>
        <c:lblAlgn val="ctr"/>
        <c:lblOffset val="100"/>
        <c:noMultiLvlLbl val="0"/>
      </c:catAx>
      <c:valAx>
        <c:axId val="11368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682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372928"/>
        <c:axId val="85374464"/>
        <c:axId val="0"/>
      </c:bar3DChart>
      <c:catAx>
        <c:axId val="85372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374464"/>
        <c:crosses val="autoZero"/>
        <c:auto val="1"/>
        <c:lblAlgn val="ctr"/>
        <c:lblOffset val="100"/>
        <c:noMultiLvlLbl val="0"/>
      </c:catAx>
      <c:valAx>
        <c:axId val="85374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5372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695744"/>
        <c:axId val="113980160"/>
        <c:axId val="0"/>
      </c:bar3DChart>
      <c:catAx>
        <c:axId val="113695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3980160"/>
        <c:crosses val="autoZero"/>
        <c:auto val="1"/>
        <c:lblAlgn val="ctr"/>
        <c:lblOffset val="100"/>
        <c:noMultiLvlLbl val="0"/>
      </c:catAx>
      <c:valAx>
        <c:axId val="113980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695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384896"/>
        <c:axId val="114386432"/>
        <c:axId val="0"/>
      </c:bar3DChart>
      <c:catAx>
        <c:axId val="114384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386432"/>
        <c:crosses val="autoZero"/>
        <c:auto val="1"/>
        <c:lblAlgn val="ctr"/>
        <c:lblOffset val="100"/>
        <c:noMultiLvlLbl val="0"/>
      </c:catAx>
      <c:valAx>
        <c:axId val="114386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384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742016"/>
        <c:axId val="114743552"/>
        <c:axId val="0"/>
      </c:bar3DChart>
      <c:catAx>
        <c:axId val="114742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743552"/>
        <c:crosses val="autoZero"/>
        <c:auto val="1"/>
        <c:lblAlgn val="ctr"/>
        <c:lblOffset val="100"/>
        <c:noMultiLvlLbl val="0"/>
      </c:catAx>
      <c:valAx>
        <c:axId val="114743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742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090944"/>
        <c:axId val="115092480"/>
        <c:axId val="0"/>
      </c:bar3DChart>
      <c:catAx>
        <c:axId val="115090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092480"/>
        <c:crosses val="autoZero"/>
        <c:auto val="1"/>
        <c:lblAlgn val="ctr"/>
        <c:lblOffset val="100"/>
        <c:noMultiLvlLbl val="0"/>
      </c:catAx>
      <c:valAx>
        <c:axId val="115092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090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443968"/>
        <c:axId val="115453952"/>
        <c:axId val="0"/>
      </c:bar3DChart>
      <c:catAx>
        <c:axId val="11544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453952"/>
        <c:crosses val="autoZero"/>
        <c:auto val="1"/>
        <c:lblAlgn val="ctr"/>
        <c:lblOffset val="100"/>
        <c:noMultiLvlLbl val="0"/>
      </c:catAx>
      <c:valAx>
        <c:axId val="115453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443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465216"/>
        <c:axId val="115745536"/>
        <c:axId val="0"/>
      </c:bar3DChart>
      <c:catAx>
        <c:axId val="115465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745536"/>
        <c:crosses val="autoZero"/>
        <c:auto val="1"/>
        <c:lblAlgn val="ctr"/>
        <c:lblOffset val="100"/>
        <c:noMultiLvlLbl val="0"/>
      </c:catAx>
      <c:valAx>
        <c:axId val="115745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465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162560"/>
        <c:axId val="116164096"/>
        <c:axId val="0"/>
      </c:bar3DChart>
      <c:catAx>
        <c:axId val="116162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6164096"/>
        <c:crosses val="autoZero"/>
        <c:auto val="1"/>
        <c:lblAlgn val="ctr"/>
        <c:lblOffset val="100"/>
        <c:noMultiLvlLbl val="0"/>
      </c:catAx>
      <c:valAx>
        <c:axId val="116164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162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581120"/>
        <c:axId val="116582656"/>
        <c:axId val="0"/>
      </c:bar3DChart>
      <c:catAx>
        <c:axId val="116581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582656"/>
        <c:crosses val="autoZero"/>
        <c:auto val="1"/>
        <c:lblAlgn val="ctr"/>
        <c:lblOffset val="100"/>
        <c:noMultiLvlLbl val="0"/>
      </c:catAx>
      <c:valAx>
        <c:axId val="11658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81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471296"/>
        <c:axId val="116472832"/>
        <c:axId val="0"/>
      </c:bar3DChart>
      <c:catAx>
        <c:axId val="116471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6472832"/>
        <c:crosses val="autoZero"/>
        <c:auto val="1"/>
        <c:lblAlgn val="ctr"/>
        <c:lblOffset val="100"/>
        <c:noMultiLvlLbl val="0"/>
      </c:catAx>
      <c:valAx>
        <c:axId val="116472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471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228288"/>
        <c:axId val="117229824"/>
        <c:axId val="0"/>
      </c:bar3DChart>
      <c:catAx>
        <c:axId val="11722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7229824"/>
        <c:crosses val="autoZero"/>
        <c:auto val="1"/>
        <c:lblAlgn val="ctr"/>
        <c:lblOffset val="100"/>
        <c:noMultiLvlLbl val="0"/>
      </c:catAx>
      <c:valAx>
        <c:axId val="117229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228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540480"/>
        <c:axId val="87542016"/>
        <c:axId val="0"/>
      </c:bar3DChart>
      <c:catAx>
        <c:axId val="87540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542016"/>
        <c:crosses val="autoZero"/>
        <c:auto val="1"/>
        <c:lblAlgn val="ctr"/>
        <c:lblOffset val="100"/>
        <c:noMultiLvlLbl val="0"/>
      </c:catAx>
      <c:valAx>
        <c:axId val="87542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540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01.07.21 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01.07.21 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'расходы 01.07.21  '!$B$3:$B$7</c:f>
              <c:numCache>
                <c:formatCode>General</c:formatCode>
                <c:ptCount val="5"/>
                <c:pt idx="0">
                  <c:v>949</c:v>
                </c:pt>
                <c:pt idx="1">
                  <c:v>2028</c:v>
                </c:pt>
                <c:pt idx="2">
                  <c:v>1470</c:v>
                </c:pt>
                <c:pt idx="3">
                  <c:v>813</c:v>
                </c:pt>
                <c:pt idx="4">
                  <c:v>1725</c:v>
                </c:pt>
              </c:numCache>
            </c:numRef>
          </c:val>
        </c:ser>
        <c:ser>
          <c:idx val="1"/>
          <c:order val="1"/>
          <c:tx>
            <c:strRef>
              <c:f>'расходы 01.07.21 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01.07.21 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'расходы 01.07.21  '!$C$3:$C$7</c:f>
              <c:numCache>
                <c:formatCode>General</c:formatCode>
                <c:ptCount val="5"/>
                <c:pt idx="0">
                  <c:v>461</c:v>
                </c:pt>
                <c:pt idx="1">
                  <c:v>897</c:v>
                </c:pt>
                <c:pt idx="2">
                  <c:v>741</c:v>
                </c:pt>
                <c:pt idx="3">
                  <c:v>379</c:v>
                </c:pt>
                <c:pt idx="4">
                  <c:v>810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611520"/>
        <c:axId val="201617408"/>
        <c:axId val="0"/>
      </c:bar3DChart>
      <c:catAx>
        <c:axId val="201611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01617408"/>
        <c:crosses val="autoZero"/>
        <c:auto val="1"/>
        <c:lblAlgn val="ctr"/>
        <c:lblOffset val="100"/>
        <c:noMultiLvlLbl val="0"/>
      </c:catAx>
      <c:valAx>
        <c:axId val="201617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611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611520"/>
        <c:axId val="117515008"/>
        <c:axId val="0"/>
      </c:bar3DChart>
      <c:catAx>
        <c:axId val="11761152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7515008"/>
        <c:crosses val="autoZero"/>
        <c:auto val="1"/>
        <c:lblAlgn val="ctr"/>
        <c:lblOffset val="100"/>
        <c:noMultiLvlLbl val="1"/>
      </c:catAx>
      <c:valAx>
        <c:axId val="117515008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17611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538816"/>
        <c:axId val="117540352"/>
        <c:axId val="0"/>
      </c:bar3DChart>
      <c:catAx>
        <c:axId val="117538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7540352"/>
        <c:crosses val="autoZero"/>
        <c:auto val="1"/>
        <c:lblAlgn val="ctr"/>
        <c:lblOffset val="100"/>
        <c:noMultiLvlLbl val="0"/>
      </c:catAx>
      <c:valAx>
        <c:axId val="1175403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7538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189696"/>
        <c:axId val="120191232"/>
        <c:axId val="0"/>
      </c:bar3DChart>
      <c:catAx>
        <c:axId val="120189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191232"/>
        <c:crosses val="autoZero"/>
        <c:auto val="1"/>
        <c:lblAlgn val="ctr"/>
        <c:lblOffset val="100"/>
        <c:noMultiLvlLbl val="0"/>
      </c:catAx>
      <c:valAx>
        <c:axId val="1201912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0189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481280"/>
        <c:axId val="120482816"/>
        <c:axId val="0"/>
      </c:bar3DChart>
      <c:catAx>
        <c:axId val="120481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482816"/>
        <c:crosses val="autoZero"/>
        <c:auto val="1"/>
        <c:lblAlgn val="ctr"/>
        <c:lblOffset val="100"/>
        <c:noMultiLvlLbl val="0"/>
      </c:catAx>
      <c:valAx>
        <c:axId val="120482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0481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494336"/>
        <c:axId val="120827904"/>
        <c:axId val="0"/>
      </c:bar3DChart>
      <c:catAx>
        <c:axId val="120494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827904"/>
        <c:crosses val="autoZero"/>
        <c:auto val="1"/>
        <c:lblAlgn val="ctr"/>
        <c:lblOffset val="100"/>
        <c:noMultiLvlLbl val="0"/>
      </c:catAx>
      <c:valAx>
        <c:axId val="120827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0494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89024"/>
        <c:axId val="120734464"/>
        <c:axId val="0"/>
      </c:bar3DChart>
      <c:catAx>
        <c:axId val="121089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734464"/>
        <c:crosses val="autoZero"/>
        <c:auto val="1"/>
        <c:lblAlgn val="ctr"/>
        <c:lblOffset val="100"/>
        <c:noMultiLvlLbl val="0"/>
      </c:catAx>
      <c:valAx>
        <c:axId val="120734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089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750080"/>
        <c:axId val="120751616"/>
        <c:axId val="0"/>
      </c:bar3DChart>
      <c:catAx>
        <c:axId val="120750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751616"/>
        <c:crosses val="autoZero"/>
        <c:auto val="1"/>
        <c:lblAlgn val="ctr"/>
        <c:lblOffset val="100"/>
        <c:noMultiLvlLbl val="0"/>
      </c:catAx>
      <c:valAx>
        <c:axId val="1207516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0750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231168"/>
        <c:axId val="112232704"/>
        <c:axId val="0"/>
      </c:bar3DChart>
      <c:catAx>
        <c:axId val="112231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232704"/>
        <c:crosses val="autoZero"/>
        <c:auto val="1"/>
        <c:lblAlgn val="ctr"/>
        <c:lblOffset val="100"/>
        <c:noMultiLvlLbl val="0"/>
      </c:catAx>
      <c:valAx>
        <c:axId val="1122327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231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768000"/>
        <c:axId val="120769536"/>
        <c:axId val="0"/>
      </c:bar3DChart>
      <c:catAx>
        <c:axId val="120768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769536"/>
        <c:crosses val="autoZero"/>
        <c:auto val="1"/>
        <c:lblAlgn val="ctr"/>
        <c:lblOffset val="100"/>
        <c:noMultiLvlLbl val="0"/>
      </c:catAx>
      <c:valAx>
        <c:axId val="1207695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0768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549440"/>
        <c:axId val="87550976"/>
        <c:axId val="0"/>
      </c:bar3DChart>
      <c:catAx>
        <c:axId val="87549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550976"/>
        <c:crosses val="autoZero"/>
        <c:auto val="1"/>
        <c:lblAlgn val="ctr"/>
        <c:lblOffset val="100"/>
        <c:noMultiLvlLbl val="0"/>
      </c:catAx>
      <c:valAx>
        <c:axId val="87550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549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391360"/>
        <c:axId val="121397248"/>
        <c:axId val="0"/>
      </c:bar3DChart>
      <c:catAx>
        <c:axId val="121391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1397248"/>
        <c:crosses val="autoZero"/>
        <c:auto val="1"/>
        <c:lblAlgn val="ctr"/>
        <c:lblOffset val="100"/>
        <c:noMultiLvlLbl val="0"/>
      </c:catAx>
      <c:valAx>
        <c:axId val="121397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391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879552"/>
        <c:axId val="121885440"/>
        <c:axId val="0"/>
      </c:bar3DChart>
      <c:catAx>
        <c:axId val="12187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1885440"/>
        <c:crosses val="autoZero"/>
        <c:auto val="1"/>
        <c:lblAlgn val="ctr"/>
        <c:lblOffset val="100"/>
        <c:noMultiLvlLbl val="0"/>
      </c:catAx>
      <c:valAx>
        <c:axId val="1218854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8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765888"/>
        <c:axId val="121767424"/>
        <c:axId val="0"/>
      </c:bar3DChart>
      <c:catAx>
        <c:axId val="121765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1767424"/>
        <c:crosses val="autoZero"/>
        <c:auto val="1"/>
        <c:lblAlgn val="ctr"/>
        <c:lblOffset val="100"/>
        <c:noMultiLvlLbl val="0"/>
      </c:catAx>
      <c:valAx>
        <c:axId val="1217674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765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585856"/>
        <c:axId val="122587392"/>
        <c:axId val="0"/>
      </c:bar3DChart>
      <c:catAx>
        <c:axId val="12258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587392"/>
        <c:crosses val="autoZero"/>
        <c:auto val="1"/>
        <c:lblAlgn val="ctr"/>
        <c:lblOffset val="100"/>
        <c:noMultiLvlLbl val="0"/>
      </c:catAx>
      <c:valAx>
        <c:axId val="122587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58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930688"/>
        <c:axId val="122932224"/>
        <c:axId val="0"/>
      </c:bar3DChart>
      <c:catAx>
        <c:axId val="122930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932224"/>
        <c:crosses val="autoZero"/>
        <c:auto val="1"/>
        <c:lblAlgn val="ctr"/>
        <c:lblOffset val="100"/>
        <c:noMultiLvlLbl val="0"/>
      </c:catAx>
      <c:valAx>
        <c:axId val="1229322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930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308288"/>
        <c:axId val="123310080"/>
        <c:axId val="0"/>
      </c:bar3DChart>
      <c:catAx>
        <c:axId val="12330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310080"/>
        <c:crosses val="autoZero"/>
        <c:auto val="1"/>
        <c:lblAlgn val="ctr"/>
        <c:lblOffset val="100"/>
        <c:noMultiLvlLbl val="0"/>
      </c:catAx>
      <c:valAx>
        <c:axId val="123310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308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317248"/>
        <c:axId val="123654912"/>
        <c:axId val="0"/>
      </c:bar3DChart>
      <c:catAx>
        <c:axId val="123317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654912"/>
        <c:crosses val="autoZero"/>
        <c:auto val="1"/>
        <c:lblAlgn val="ctr"/>
        <c:lblOffset val="100"/>
        <c:noMultiLvlLbl val="0"/>
      </c:catAx>
      <c:valAx>
        <c:axId val="1236549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317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211776"/>
        <c:axId val="123213312"/>
        <c:axId val="0"/>
      </c:bar3DChart>
      <c:catAx>
        <c:axId val="123211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213312"/>
        <c:crosses val="autoZero"/>
        <c:auto val="1"/>
        <c:lblAlgn val="ctr"/>
        <c:lblOffset val="100"/>
        <c:noMultiLvlLbl val="0"/>
      </c:catAx>
      <c:valAx>
        <c:axId val="123213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211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351232"/>
        <c:axId val="124352768"/>
        <c:axId val="0"/>
      </c:bar3DChart>
      <c:catAx>
        <c:axId val="124351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352768"/>
        <c:crosses val="autoZero"/>
        <c:auto val="1"/>
        <c:lblAlgn val="ctr"/>
        <c:lblOffset val="100"/>
        <c:noMultiLvlLbl val="0"/>
      </c:catAx>
      <c:valAx>
        <c:axId val="1243527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351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712448"/>
        <c:axId val="124713984"/>
        <c:axId val="0"/>
      </c:bar3DChart>
      <c:catAx>
        <c:axId val="124712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713984"/>
        <c:crosses val="autoZero"/>
        <c:auto val="1"/>
        <c:lblAlgn val="ctr"/>
        <c:lblOffset val="100"/>
        <c:noMultiLvlLbl val="0"/>
      </c:catAx>
      <c:valAx>
        <c:axId val="1247139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712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151744"/>
        <c:axId val="89153536"/>
        <c:axId val="0"/>
      </c:bar3DChart>
      <c:catAx>
        <c:axId val="89151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9153536"/>
        <c:crosses val="autoZero"/>
        <c:auto val="1"/>
        <c:lblAlgn val="ctr"/>
        <c:lblOffset val="100"/>
        <c:noMultiLvlLbl val="0"/>
      </c:catAx>
      <c:valAx>
        <c:axId val="89153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151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061376"/>
        <c:axId val="125071360"/>
        <c:axId val="0"/>
      </c:bar3DChart>
      <c:catAx>
        <c:axId val="125061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071360"/>
        <c:crosses val="autoZero"/>
        <c:auto val="1"/>
        <c:lblAlgn val="ctr"/>
        <c:lblOffset val="100"/>
        <c:noMultiLvlLbl val="0"/>
      </c:catAx>
      <c:valAx>
        <c:axId val="125071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061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428096"/>
        <c:axId val="125707392"/>
        <c:axId val="0"/>
      </c:bar3DChart>
      <c:catAx>
        <c:axId val="125428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707392"/>
        <c:crosses val="autoZero"/>
        <c:auto val="1"/>
        <c:lblAlgn val="ctr"/>
        <c:lblOffset val="100"/>
        <c:noMultiLvlLbl val="0"/>
      </c:catAx>
      <c:valAx>
        <c:axId val="125707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428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'F:\[сравни бюджеты 2019год копия.xls]расходы на 1 чел 01.06.19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447E-2"/>
                </c:manualLayout>
              </c:layout>
              <c:numFmt formatCode="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799E-2"/>
                  <c:y val="-5.4669703872437414E-2"/>
                </c:manualLayout>
              </c:layout>
              <c:numFmt formatCode="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509E-3"/>
                  <c:y val="-6.0744115413819216E-2"/>
                </c:manualLayout>
              </c:layout>
              <c:numFmt formatCode="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799E-2"/>
                  <c:y val="-5.7706909643128447E-2"/>
                </c:manualLayout>
              </c:layout>
              <c:numFmt formatCode="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7E-2"/>
                  <c:y val="-5.1632498101746478E-2"/>
                </c:manualLayout>
              </c:layout>
              <c:numFmt formatCode="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'F:\[сравни бюджеты 2019год копия.xls]расходы на 1 чел 01.06.19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'F:\[сравни бюджеты 2019год копия.xls]расходы на 1 чел 01.06.19 '!$B$3:$B$8</c:f>
              <c:numCache>
                <c:formatCode>General</c:formatCode>
                <c:ptCount val="6"/>
                <c:pt idx="0">
                  <c:v>56.841986072581101</c:v>
                </c:pt>
                <c:pt idx="1">
                  <c:v>50.399553083481088</c:v>
                </c:pt>
                <c:pt idx="2">
                  <c:v>31.45086218360743</c:v>
                </c:pt>
                <c:pt idx="3">
                  <c:v>45.639511689140669</c:v>
                </c:pt>
                <c:pt idx="5">
                  <c:v>33.357154383457434</c:v>
                </c:pt>
              </c:numCache>
            </c:numRef>
          </c:val>
        </c:ser>
        <c:ser>
          <c:idx val="1"/>
          <c:order val="1"/>
          <c:tx>
            <c:strRef>
              <c:f>'F:\[сравни бюджеты 2019год копия.xls]расходы на 1 чел 01.06.19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509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6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'F:\[сравни бюджеты 2019год копия.xls]расходы на 1 чел 01.06.19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'F:\[сравни бюджеты 2019год копия.xls]расходы на 1 чел 01.06.19 '!$C$3:$C$8</c:f>
              <c:numCache>
                <c:formatCode>General</c:formatCode>
                <c:ptCount val="6"/>
                <c:pt idx="0">
                  <c:v>16.5883485251656</c:v>
                </c:pt>
                <c:pt idx="1">
                  <c:v>19.552597702266159</c:v>
                </c:pt>
                <c:pt idx="2">
                  <c:v>14.805620816525556</c:v>
                </c:pt>
                <c:pt idx="3">
                  <c:v>17.713237054176972</c:v>
                </c:pt>
                <c:pt idx="5">
                  <c:v>16.482629843933701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5083776"/>
        <c:axId val="185085312"/>
        <c:axId val="0"/>
      </c:bar3DChart>
      <c:catAx>
        <c:axId val="185083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5085312"/>
        <c:crosses val="autoZero"/>
        <c:auto val="1"/>
        <c:lblAlgn val="ctr"/>
        <c:lblOffset val="100"/>
        <c:noMultiLvlLbl val="0"/>
      </c:catAx>
      <c:valAx>
        <c:axId val="185085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083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26" Type="http://schemas.openxmlformats.org/officeDocument/2006/relationships/chart" Target="../charts/chart24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13" Type="http://schemas.openxmlformats.org/officeDocument/2006/relationships/chart" Target="../charts/chart35.xml"/><Relationship Id="rId18" Type="http://schemas.openxmlformats.org/officeDocument/2006/relationships/chart" Target="../charts/chart40.xml"/><Relationship Id="rId26" Type="http://schemas.openxmlformats.org/officeDocument/2006/relationships/chart" Target="../charts/chart48.xml"/><Relationship Id="rId3" Type="http://schemas.openxmlformats.org/officeDocument/2006/relationships/chart" Target="../charts/chart25.xml"/><Relationship Id="rId21" Type="http://schemas.openxmlformats.org/officeDocument/2006/relationships/chart" Target="../charts/chart43.xml"/><Relationship Id="rId7" Type="http://schemas.openxmlformats.org/officeDocument/2006/relationships/chart" Target="../charts/chart29.xml"/><Relationship Id="rId12" Type="http://schemas.openxmlformats.org/officeDocument/2006/relationships/chart" Target="../charts/chart34.xml"/><Relationship Id="rId17" Type="http://schemas.openxmlformats.org/officeDocument/2006/relationships/chart" Target="../charts/chart39.xml"/><Relationship Id="rId25" Type="http://schemas.openxmlformats.org/officeDocument/2006/relationships/chart" Target="../charts/chart47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8.xml"/><Relationship Id="rId20" Type="http://schemas.openxmlformats.org/officeDocument/2006/relationships/chart" Target="../charts/chart4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8.xml"/><Relationship Id="rId11" Type="http://schemas.openxmlformats.org/officeDocument/2006/relationships/chart" Target="../charts/chart33.xml"/><Relationship Id="rId24" Type="http://schemas.openxmlformats.org/officeDocument/2006/relationships/chart" Target="../charts/chart46.xml"/><Relationship Id="rId5" Type="http://schemas.openxmlformats.org/officeDocument/2006/relationships/chart" Target="../charts/chart27.xml"/><Relationship Id="rId15" Type="http://schemas.openxmlformats.org/officeDocument/2006/relationships/chart" Target="../charts/chart37.xml"/><Relationship Id="rId23" Type="http://schemas.openxmlformats.org/officeDocument/2006/relationships/chart" Target="../charts/chart45.xml"/><Relationship Id="rId10" Type="http://schemas.openxmlformats.org/officeDocument/2006/relationships/chart" Target="../charts/chart32.xml"/><Relationship Id="rId19" Type="http://schemas.openxmlformats.org/officeDocument/2006/relationships/chart" Target="../charts/chart41.xml"/><Relationship Id="rId4" Type="http://schemas.openxmlformats.org/officeDocument/2006/relationships/chart" Target="../charts/chart26.xml"/><Relationship Id="rId9" Type="http://schemas.openxmlformats.org/officeDocument/2006/relationships/chart" Target="../charts/chart31.xml"/><Relationship Id="rId14" Type="http://schemas.openxmlformats.org/officeDocument/2006/relationships/chart" Target="../charts/chart36.xml"/><Relationship Id="rId22" Type="http://schemas.openxmlformats.org/officeDocument/2006/relationships/chart" Target="../charts/char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chart" Target="../charts/chart60.xml"/><Relationship Id="rId18" Type="http://schemas.openxmlformats.org/officeDocument/2006/relationships/chart" Target="../charts/chart65.xml"/><Relationship Id="rId3" Type="http://schemas.openxmlformats.org/officeDocument/2006/relationships/chart" Target="../charts/chart50.xml"/><Relationship Id="rId21" Type="http://schemas.openxmlformats.org/officeDocument/2006/relationships/chart" Target="../charts/chart68.xml"/><Relationship Id="rId7" Type="http://schemas.openxmlformats.org/officeDocument/2006/relationships/chart" Target="../charts/chart54.xml"/><Relationship Id="rId12" Type="http://schemas.openxmlformats.org/officeDocument/2006/relationships/chart" Target="../charts/chart59.xml"/><Relationship Id="rId17" Type="http://schemas.openxmlformats.org/officeDocument/2006/relationships/chart" Target="../charts/chart64.xml"/><Relationship Id="rId2" Type="http://schemas.openxmlformats.org/officeDocument/2006/relationships/chart" Target="../charts/chart49.xml"/><Relationship Id="rId16" Type="http://schemas.openxmlformats.org/officeDocument/2006/relationships/chart" Target="../charts/chart63.xml"/><Relationship Id="rId20" Type="http://schemas.openxmlformats.org/officeDocument/2006/relationships/chart" Target="../charts/chart6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3.xml"/><Relationship Id="rId11" Type="http://schemas.openxmlformats.org/officeDocument/2006/relationships/chart" Target="../charts/chart58.xml"/><Relationship Id="rId5" Type="http://schemas.openxmlformats.org/officeDocument/2006/relationships/chart" Target="../charts/chart52.xml"/><Relationship Id="rId15" Type="http://schemas.openxmlformats.org/officeDocument/2006/relationships/chart" Target="../charts/chart62.xml"/><Relationship Id="rId23" Type="http://schemas.openxmlformats.org/officeDocument/2006/relationships/chart" Target="../charts/chart70.xml"/><Relationship Id="rId10" Type="http://schemas.openxmlformats.org/officeDocument/2006/relationships/chart" Target="../charts/chart57.xml"/><Relationship Id="rId19" Type="http://schemas.openxmlformats.org/officeDocument/2006/relationships/chart" Target="../charts/chart66.xml"/><Relationship Id="rId4" Type="http://schemas.openxmlformats.org/officeDocument/2006/relationships/chart" Target="../charts/chart51.xml"/><Relationship Id="rId9" Type="http://schemas.openxmlformats.org/officeDocument/2006/relationships/chart" Target="../charts/chart56.xml"/><Relationship Id="rId14" Type="http://schemas.openxmlformats.org/officeDocument/2006/relationships/chart" Target="../charts/chart61.xml"/><Relationship Id="rId22" Type="http://schemas.openxmlformats.org/officeDocument/2006/relationships/chart" Target="../charts/chart6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7.xml"/><Relationship Id="rId13" Type="http://schemas.openxmlformats.org/officeDocument/2006/relationships/chart" Target="../charts/chart82.xml"/><Relationship Id="rId18" Type="http://schemas.openxmlformats.org/officeDocument/2006/relationships/chart" Target="../charts/chart87.xml"/><Relationship Id="rId3" Type="http://schemas.openxmlformats.org/officeDocument/2006/relationships/chart" Target="../charts/chart72.xml"/><Relationship Id="rId21" Type="http://schemas.openxmlformats.org/officeDocument/2006/relationships/chart" Target="../charts/chart90.xml"/><Relationship Id="rId7" Type="http://schemas.openxmlformats.org/officeDocument/2006/relationships/chart" Target="../charts/chart76.xml"/><Relationship Id="rId12" Type="http://schemas.openxmlformats.org/officeDocument/2006/relationships/chart" Target="../charts/chart81.xml"/><Relationship Id="rId17" Type="http://schemas.openxmlformats.org/officeDocument/2006/relationships/chart" Target="../charts/chart86.xml"/><Relationship Id="rId2" Type="http://schemas.openxmlformats.org/officeDocument/2006/relationships/chart" Target="../charts/chart71.xml"/><Relationship Id="rId16" Type="http://schemas.openxmlformats.org/officeDocument/2006/relationships/chart" Target="../charts/chart85.xml"/><Relationship Id="rId20" Type="http://schemas.openxmlformats.org/officeDocument/2006/relationships/chart" Target="../charts/chart8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5.xml"/><Relationship Id="rId11" Type="http://schemas.openxmlformats.org/officeDocument/2006/relationships/chart" Target="../charts/chart80.xml"/><Relationship Id="rId5" Type="http://schemas.openxmlformats.org/officeDocument/2006/relationships/chart" Target="../charts/chart74.xml"/><Relationship Id="rId15" Type="http://schemas.openxmlformats.org/officeDocument/2006/relationships/chart" Target="../charts/chart84.xml"/><Relationship Id="rId23" Type="http://schemas.openxmlformats.org/officeDocument/2006/relationships/chart" Target="../charts/chart92.xml"/><Relationship Id="rId10" Type="http://schemas.openxmlformats.org/officeDocument/2006/relationships/chart" Target="../charts/chart79.xml"/><Relationship Id="rId19" Type="http://schemas.openxmlformats.org/officeDocument/2006/relationships/chart" Target="../charts/chart88.xml"/><Relationship Id="rId4" Type="http://schemas.openxmlformats.org/officeDocument/2006/relationships/chart" Target="../charts/chart73.xml"/><Relationship Id="rId9" Type="http://schemas.openxmlformats.org/officeDocument/2006/relationships/chart" Target="../charts/chart78.xml"/><Relationship Id="rId14" Type="http://schemas.openxmlformats.org/officeDocument/2006/relationships/chart" Target="../charts/chart83.xml"/><Relationship Id="rId22" Type="http://schemas.openxmlformats.org/officeDocument/2006/relationships/chart" Target="../charts/char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07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07.2021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09441"/>
              </p:ext>
            </p:extLst>
          </p:nvPr>
        </p:nvGraphicFramePr>
        <p:xfrm>
          <a:off x="1776412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/>
        </p:nvGraphicFramePr>
        <p:xfrm>
          <a:off x="2233612" y="19716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07.2021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62397"/>
              </p:ext>
            </p:extLst>
          </p:nvPr>
        </p:nvGraphicFramePr>
        <p:xfrm>
          <a:off x="2071670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/>
        </p:nvGraphicFramePr>
        <p:xfrm>
          <a:off x="1409700" y="1390650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07.2021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3336"/>
              </p:ext>
            </p:extLst>
          </p:nvPr>
        </p:nvGraphicFramePr>
        <p:xfrm>
          <a:off x="1979712" y="2132856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/>
        </p:nvGraphicFramePr>
        <p:xfrm>
          <a:off x="2566987" y="2395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07.2021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738062"/>
              </p:ext>
            </p:extLst>
          </p:nvPr>
        </p:nvGraphicFramePr>
        <p:xfrm>
          <a:off x="2252663" y="1499740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/>
        </p:nvGraphicFramePr>
        <p:xfrm>
          <a:off x="1557337" y="895350"/>
          <a:ext cx="6029325" cy="50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1194</TotalTime>
  <Words>84</Words>
  <Application>Microsoft Office PowerPoint</Application>
  <PresentationFormat>Экран (4:3)</PresentationFormat>
  <Paragraphs>43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148</cp:revision>
  <dcterms:created xsi:type="dcterms:W3CDTF">2017-02-16T11:20:46Z</dcterms:created>
  <dcterms:modified xsi:type="dcterms:W3CDTF">2021-08-06T04:20:27Z</dcterms:modified>
</cp:coreProperties>
</file>