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29" r:id="rId3"/>
    <p:sldId id="345" r:id="rId4"/>
    <p:sldId id="343" r:id="rId5"/>
    <p:sldId id="333" r:id="rId6"/>
    <p:sldId id="328" r:id="rId7"/>
    <p:sldId id="344" r:id="rId8"/>
    <p:sldId id="330" r:id="rId9"/>
    <p:sldId id="331" r:id="rId10"/>
    <p:sldId id="332" r:id="rId11"/>
    <p:sldId id="34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7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5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0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2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" y="572455"/>
            <a:ext cx="12188421" cy="6305550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</a:t>
            </a:r>
            <a:endParaRPr lang="ru-RU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9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92" name="Группа 91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101" name="Группа 100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11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2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Полилиния 12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3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3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3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2" name="Скругленный прямоугольник 10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0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0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93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94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95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sp>
        <p:nvSpPr>
          <p:cNvPr id="15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1847528" y="6068496"/>
            <a:ext cx="1790226" cy="779433"/>
            <a:chOff x="-1140157" y="7474624"/>
            <a:chExt cx="1790226" cy="779433"/>
          </a:xfrm>
        </p:grpSpPr>
        <p:sp>
          <p:nvSpPr>
            <p:cNvPr id="20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Полевской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936/176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9031/67473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Скругленный прямоугольник 20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0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2467726" y="2654178"/>
            <a:ext cx="1900082" cy="779433"/>
            <a:chOff x="-1140157" y="7474624"/>
            <a:chExt cx="1900082" cy="779433"/>
          </a:xfrm>
        </p:grpSpPr>
        <p:sp>
          <p:nvSpPr>
            <p:cNvPr id="82" name="TextBox 10"/>
            <p:cNvSpPr txBox="1"/>
            <p:nvPr/>
          </p:nvSpPr>
          <p:spPr>
            <a:xfrm>
              <a:off x="-1140157" y="7474624"/>
              <a:ext cx="1900082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Красноуфимский округ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252/376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11482/24796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619330" y="1739974"/>
            <a:ext cx="1790226" cy="779433"/>
            <a:chOff x="-1140157" y="7474624"/>
            <a:chExt cx="1790226" cy="779433"/>
          </a:xfrm>
        </p:grpSpPr>
        <p:sp>
          <p:nvSpPr>
            <p:cNvPr id="12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Нижнесергинский МР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1062/214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14681/39290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Скругленный прямоугольник 13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4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2064587" y="4404799"/>
            <a:ext cx="1790226" cy="779433"/>
            <a:chOff x="-1140157" y="7474624"/>
            <a:chExt cx="1790226" cy="779433"/>
          </a:xfrm>
        </p:grpSpPr>
        <p:sp>
          <p:nvSpPr>
            <p:cNvPr id="15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Ачитский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825/247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5470/15042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Скругленный прямоугольник 15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2159498" y="3576232"/>
            <a:ext cx="2140730" cy="755831"/>
            <a:chOff x="-1262894" y="7498226"/>
            <a:chExt cx="2140730" cy="755831"/>
          </a:xfrm>
        </p:grpSpPr>
        <p:sp>
          <p:nvSpPr>
            <p:cNvPr id="206" name="TextBox 10"/>
            <p:cNvSpPr txBox="1"/>
            <p:nvPr/>
          </p:nvSpPr>
          <p:spPr>
            <a:xfrm>
              <a:off x="-1262894" y="7498226"/>
              <a:ext cx="2140730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Бисертский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30/44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2741/11045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Скругленный прямоугольник 20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1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1672276" y="5215126"/>
            <a:ext cx="2140730" cy="755831"/>
            <a:chOff x="-1262894" y="7498226"/>
            <a:chExt cx="2140730" cy="755831"/>
          </a:xfrm>
        </p:grpSpPr>
        <p:sp>
          <p:nvSpPr>
            <p:cNvPr id="213" name="TextBox 10"/>
            <p:cNvSpPr txBox="1"/>
            <p:nvPr/>
          </p:nvSpPr>
          <p:spPr>
            <a:xfrm>
              <a:off x="-1262894" y="7498226"/>
              <a:ext cx="2140730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Артинский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1136/1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11475/27121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Скругленный прямоугольник 21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1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1" name="Рисунок 1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5296819" y="5087049"/>
            <a:ext cx="1790226" cy="779433"/>
            <a:chOff x="-1140157" y="7474624"/>
            <a:chExt cx="1790226" cy="779433"/>
          </a:xfrm>
        </p:grpSpPr>
        <p:sp>
          <p:nvSpPr>
            <p:cNvPr id="7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1023/347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14210/143051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9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087595" y="4258400"/>
            <a:ext cx="1790226" cy="779433"/>
            <a:chOff x="-1140157" y="7474624"/>
            <a:chExt cx="1790226" cy="779433"/>
          </a:xfrm>
        </p:grpSpPr>
        <p:sp>
          <p:nvSpPr>
            <p:cNvPr id="10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Красноуфимск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894/217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5400/19078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Скругленный прямоугольник 10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640024" y="3439988"/>
            <a:ext cx="1790226" cy="779433"/>
            <a:chOff x="-1140157" y="7474624"/>
            <a:chExt cx="1790226" cy="779433"/>
          </a:xfrm>
        </p:grpSpPr>
        <p:sp>
          <p:nvSpPr>
            <p:cNvPr id="11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Ревда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606/154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7313/62331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Скругленный прямоугольник 11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10" y="722989"/>
            <a:ext cx="12188375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АРТИНСКОГО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52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55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999656" y="1132220"/>
            <a:ext cx="2140730" cy="755831"/>
            <a:chOff x="-1262894" y="7498226"/>
            <a:chExt cx="2140730" cy="755831"/>
          </a:xfrm>
        </p:grpSpPr>
        <p:sp>
          <p:nvSpPr>
            <p:cNvPr id="42" name="TextBox 10"/>
            <p:cNvSpPr txBox="1"/>
            <p:nvPr/>
          </p:nvSpPr>
          <p:spPr>
            <a:xfrm>
              <a:off x="-1262894" y="7498226"/>
              <a:ext cx="2140730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Артинский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1136/1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11475/27121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343"/>
            <a:ext cx="12182066" cy="6187569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-117"/>
            <a:ext cx="12192000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ФЕДЕРАЛЬНОЙ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АВТОМОБИЛЬНОЙ ДОРОГЕ Р-242 СВЕРДЛОВСКОЙ ОБЛАСТИ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3"/>
          <p:cNvSpPr>
            <a:spLocks noChangeArrowheads="1"/>
          </p:cNvSpPr>
          <p:nvPr/>
        </p:nvSpPr>
        <p:spPr bwMode="auto">
          <a:xfrm>
            <a:off x="9299603" y="4113754"/>
            <a:ext cx="2892396" cy="1859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altLang="ru-RU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9794246" y="4168102"/>
            <a:ext cx="2118620" cy="2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>
            <a:off x="9707156" y="4559779"/>
            <a:ext cx="2548062" cy="5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Участок автодороги с повышенным риском возникновения ДТП, нарушением движения</a:t>
            </a:r>
          </a:p>
        </p:txBody>
      </p:sp>
      <p:sp>
        <p:nvSpPr>
          <p:cNvPr id="116" name="Полилиния 115"/>
          <p:cNvSpPr/>
          <p:nvPr/>
        </p:nvSpPr>
        <p:spPr>
          <a:xfrm>
            <a:off x="9342280" y="4697199"/>
            <a:ext cx="362927" cy="169790"/>
          </a:xfrm>
          <a:custGeom>
            <a:avLst/>
            <a:gdLst>
              <a:gd name="connsiteX0" fmla="*/ 0 w 275772"/>
              <a:gd name="connsiteY0" fmla="*/ 0 h 120952"/>
              <a:gd name="connsiteX1" fmla="*/ 130629 w 275772"/>
              <a:gd name="connsiteY1" fmla="*/ 116114 h 120952"/>
              <a:gd name="connsiteX2" fmla="*/ 275772 w 275772"/>
              <a:gd name="connsiteY2" fmla="*/ 29028 h 1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2" h="120952">
                <a:moveTo>
                  <a:pt x="0" y="0"/>
                </a:moveTo>
                <a:cubicBezTo>
                  <a:pt x="42333" y="55638"/>
                  <a:pt x="84667" y="111276"/>
                  <a:pt x="130629" y="116114"/>
                </a:cubicBezTo>
                <a:cubicBezTo>
                  <a:pt x="176591" y="120952"/>
                  <a:pt x="226181" y="74990"/>
                  <a:pt x="275772" y="2902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7" name="Полилиния 116"/>
          <p:cNvSpPr/>
          <p:nvPr/>
        </p:nvSpPr>
        <p:spPr>
          <a:xfrm>
            <a:off x="9353265" y="5176644"/>
            <a:ext cx="324724" cy="146020"/>
          </a:xfrm>
          <a:custGeom>
            <a:avLst/>
            <a:gdLst>
              <a:gd name="connsiteX0" fmla="*/ 0 w 246743"/>
              <a:gd name="connsiteY0" fmla="*/ 14515 h 104019"/>
              <a:gd name="connsiteX1" fmla="*/ 87086 w 246743"/>
              <a:gd name="connsiteY1" fmla="*/ 101600 h 104019"/>
              <a:gd name="connsiteX2" fmla="*/ 246743 w 246743"/>
              <a:gd name="connsiteY2" fmla="*/ 0 h 10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104019">
                <a:moveTo>
                  <a:pt x="0" y="14515"/>
                </a:moveTo>
                <a:cubicBezTo>
                  <a:pt x="22981" y="59267"/>
                  <a:pt x="45962" y="104019"/>
                  <a:pt x="87086" y="101600"/>
                </a:cubicBezTo>
                <a:cubicBezTo>
                  <a:pt x="128210" y="99181"/>
                  <a:pt x="187476" y="49590"/>
                  <a:pt x="246743" y="0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8" name="Text Box 97"/>
          <p:cNvSpPr txBox="1">
            <a:spLocks noChangeArrowheads="1"/>
          </p:cNvSpPr>
          <p:nvPr/>
        </p:nvSpPr>
        <p:spPr bwMode="auto">
          <a:xfrm>
            <a:off x="9718998" y="5136566"/>
            <a:ext cx="2536220" cy="2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Объездная дорога</a:t>
            </a:r>
          </a:p>
        </p:txBody>
      </p:sp>
      <p:sp>
        <p:nvSpPr>
          <p:cNvPr id="134" name="Овал 133"/>
          <p:cNvSpPr>
            <a:spLocks noChangeArrowheads="1"/>
          </p:cNvSpPr>
          <p:nvPr/>
        </p:nvSpPr>
        <p:spPr bwMode="auto">
          <a:xfrm rot="5238055">
            <a:off x="9428188" y="5503428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58" name="Text Box 97"/>
          <p:cNvSpPr txBox="1">
            <a:spLocks noChangeArrowheads="1"/>
          </p:cNvSpPr>
          <p:nvPr/>
        </p:nvSpPr>
        <p:spPr bwMode="auto">
          <a:xfrm>
            <a:off x="9736371" y="5456536"/>
            <a:ext cx="2536220" cy="2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Населенный пункт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6531" y="977045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CustomShape 16"/>
          <p:cNvSpPr/>
          <p:nvPr/>
        </p:nvSpPr>
        <p:spPr>
          <a:xfrm>
            <a:off x="7032104" y="6384688"/>
            <a:ext cx="1572678" cy="38787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 </a:t>
            </a:r>
            <a:r>
              <a:rPr lang="ru-RU" sz="1000" u="sng" spc="-1" dirty="0" smtClean="0">
                <a:solidFill>
                  <a:srgbClr val="000000"/>
                </a:solidFill>
                <a:latin typeface="Times New Roman"/>
              </a:rPr>
              <a:t>75 км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8" name="Овал 167"/>
          <p:cNvSpPr>
            <a:spLocks noChangeArrowheads="1"/>
          </p:cNvSpPr>
          <p:nvPr/>
        </p:nvSpPr>
        <p:spPr bwMode="auto">
          <a:xfrm rot="5238055">
            <a:off x="3997705" y="3202756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79" name="CustomShape 16"/>
          <p:cNvSpPr/>
          <p:nvPr/>
        </p:nvSpPr>
        <p:spPr>
          <a:xfrm>
            <a:off x="3206820" y="2325643"/>
            <a:ext cx="734628" cy="233983"/>
          </a:xfrm>
          <a:prstGeom prst="rect">
            <a:avLst/>
          </a:prstGeom>
          <a:solidFill>
            <a:srgbClr val="FFFF00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i="1" spc="-1" dirty="0" smtClean="0">
                <a:solidFill>
                  <a:srgbClr val="000000"/>
                </a:solidFill>
                <a:latin typeface="Times New Roman"/>
              </a:rPr>
              <a:t>Билимбай</a:t>
            </a:r>
            <a:endParaRPr lang="ru-RU" sz="1200" i="1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0" name="CustomShape 16"/>
          <p:cNvSpPr/>
          <p:nvPr/>
        </p:nvSpPr>
        <p:spPr>
          <a:xfrm>
            <a:off x="4188685" y="3049855"/>
            <a:ext cx="936093" cy="233983"/>
          </a:xfrm>
          <a:prstGeom prst="rect">
            <a:avLst/>
          </a:prstGeom>
          <a:solidFill>
            <a:srgbClr val="FFFF00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i="1" spc="-1" dirty="0" smtClean="0">
                <a:solidFill>
                  <a:srgbClr val="000000"/>
                </a:solidFill>
                <a:latin typeface="Times New Roman"/>
              </a:rPr>
              <a:t>Первоуральск</a:t>
            </a:r>
            <a:endParaRPr lang="ru-RU" sz="1200" i="1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1" name="Овал 180"/>
          <p:cNvSpPr>
            <a:spLocks noChangeArrowheads="1"/>
          </p:cNvSpPr>
          <p:nvPr/>
        </p:nvSpPr>
        <p:spPr bwMode="auto">
          <a:xfrm rot="5238055">
            <a:off x="5772763" y="4087020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20040" y="2689362"/>
            <a:ext cx="8831580" cy="2149338"/>
          </a:xfrm>
          <a:custGeom>
            <a:avLst/>
            <a:gdLst>
              <a:gd name="connsiteX0" fmla="*/ 0 w 8831580"/>
              <a:gd name="connsiteY0" fmla="*/ 2149338 h 2149338"/>
              <a:gd name="connsiteX1" fmla="*/ 220980 w 8831580"/>
              <a:gd name="connsiteY1" fmla="*/ 1867398 h 2149338"/>
              <a:gd name="connsiteX2" fmla="*/ 464820 w 8831580"/>
              <a:gd name="connsiteY2" fmla="*/ 1661658 h 2149338"/>
              <a:gd name="connsiteX3" fmla="*/ 670560 w 8831580"/>
              <a:gd name="connsiteY3" fmla="*/ 1554978 h 2149338"/>
              <a:gd name="connsiteX4" fmla="*/ 708660 w 8831580"/>
              <a:gd name="connsiteY4" fmla="*/ 1455918 h 2149338"/>
              <a:gd name="connsiteX5" fmla="*/ 777240 w 8831580"/>
              <a:gd name="connsiteY5" fmla="*/ 1387338 h 2149338"/>
              <a:gd name="connsiteX6" fmla="*/ 906780 w 8831580"/>
              <a:gd name="connsiteY6" fmla="*/ 1333998 h 2149338"/>
              <a:gd name="connsiteX7" fmla="*/ 1089660 w 8831580"/>
              <a:gd name="connsiteY7" fmla="*/ 1052058 h 2149338"/>
              <a:gd name="connsiteX8" fmla="*/ 1684020 w 8831580"/>
              <a:gd name="connsiteY8" fmla="*/ 465318 h 2149338"/>
              <a:gd name="connsiteX9" fmla="*/ 2118360 w 8831580"/>
              <a:gd name="connsiteY9" fmla="*/ 221478 h 2149338"/>
              <a:gd name="connsiteX10" fmla="*/ 2468880 w 8831580"/>
              <a:gd name="connsiteY10" fmla="*/ 23358 h 2149338"/>
              <a:gd name="connsiteX11" fmla="*/ 2735580 w 8831580"/>
              <a:gd name="connsiteY11" fmla="*/ 23358 h 2149338"/>
              <a:gd name="connsiteX12" fmla="*/ 3124200 w 8831580"/>
              <a:gd name="connsiteY12" fmla="*/ 198618 h 2149338"/>
              <a:gd name="connsiteX13" fmla="*/ 3314700 w 8831580"/>
              <a:gd name="connsiteY13" fmla="*/ 404358 h 2149338"/>
              <a:gd name="connsiteX14" fmla="*/ 3482340 w 8831580"/>
              <a:gd name="connsiteY14" fmla="*/ 518658 h 2149338"/>
              <a:gd name="connsiteX15" fmla="*/ 3520440 w 8831580"/>
              <a:gd name="connsiteY15" fmla="*/ 678678 h 2149338"/>
              <a:gd name="connsiteX16" fmla="*/ 3619500 w 8831580"/>
              <a:gd name="connsiteY16" fmla="*/ 739638 h 2149338"/>
              <a:gd name="connsiteX17" fmla="*/ 4114800 w 8831580"/>
              <a:gd name="connsiteY17" fmla="*/ 1082538 h 2149338"/>
              <a:gd name="connsiteX18" fmla="*/ 4312920 w 8831580"/>
              <a:gd name="connsiteY18" fmla="*/ 1242558 h 2149338"/>
              <a:gd name="connsiteX19" fmla="*/ 4533900 w 8831580"/>
              <a:gd name="connsiteY19" fmla="*/ 1417818 h 2149338"/>
              <a:gd name="connsiteX20" fmla="*/ 4747260 w 8831580"/>
              <a:gd name="connsiteY20" fmla="*/ 1486398 h 2149338"/>
              <a:gd name="connsiteX21" fmla="*/ 5105400 w 8831580"/>
              <a:gd name="connsiteY21" fmla="*/ 1638798 h 2149338"/>
              <a:gd name="connsiteX22" fmla="*/ 5494020 w 8831580"/>
              <a:gd name="connsiteY22" fmla="*/ 1631178 h 2149338"/>
              <a:gd name="connsiteX23" fmla="*/ 5897880 w 8831580"/>
              <a:gd name="connsiteY23" fmla="*/ 1570218 h 2149338"/>
              <a:gd name="connsiteX24" fmla="*/ 6362700 w 8831580"/>
              <a:gd name="connsiteY24" fmla="*/ 1623558 h 2149338"/>
              <a:gd name="connsiteX25" fmla="*/ 6690360 w 8831580"/>
              <a:gd name="connsiteY25" fmla="*/ 1661658 h 2149338"/>
              <a:gd name="connsiteX26" fmla="*/ 6835140 w 8831580"/>
              <a:gd name="connsiteY26" fmla="*/ 1661658 h 2149338"/>
              <a:gd name="connsiteX27" fmla="*/ 6850380 w 8831580"/>
              <a:gd name="connsiteY27" fmla="*/ 1501638 h 2149338"/>
              <a:gd name="connsiteX28" fmla="*/ 7170420 w 8831580"/>
              <a:gd name="connsiteY28" fmla="*/ 1250178 h 2149338"/>
              <a:gd name="connsiteX29" fmla="*/ 7696200 w 8831580"/>
              <a:gd name="connsiteY29" fmla="*/ 1021578 h 2149338"/>
              <a:gd name="connsiteX30" fmla="*/ 7871460 w 8831580"/>
              <a:gd name="connsiteY30" fmla="*/ 770118 h 2149338"/>
              <a:gd name="connsiteX31" fmla="*/ 8229600 w 8831580"/>
              <a:gd name="connsiteY31" fmla="*/ 457698 h 2149338"/>
              <a:gd name="connsiteX32" fmla="*/ 8427720 w 8831580"/>
              <a:gd name="connsiteY32" fmla="*/ 404358 h 2149338"/>
              <a:gd name="connsiteX33" fmla="*/ 8481060 w 8831580"/>
              <a:gd name="connsiteY33" fmla="*/ 404358 h 2149338"/>
              <a:gd name="connsiteX34" fmla="*/ 8481060 w 8831580"/>
              <a:gd name="connsiteY34" fmla="*/ 671058 h 2149338"/>
              <a:gd name="connsiteX35" fmla="*/ 8557260 w 8831580"/>
              <a:gd name="connsiteY35" fmla="*/ 892038 h 2149338"/>
              <a:gd name="connsiteX36" fmla="*/ 8831580 w 8831580"/>
              <a:gd name="connsiteY36" fmla="*/ 1082538 h 21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31580" h="2149338">
                <a:moveTo>
                  <a:pt x="0" y="2149338"/>
                </a:moveTo>
                <a:cubicBezTo>
                  <a:pt x="71755" y="2049008"/>
                  <a:pt x="143510" y="1948678"/>
                  <a:pt x="220980" y="1867398"/>
                </a:cubicBezTo>
                <a:cubicBezTo>
                  <a:pt x="298450" y="1786118"/>
                  <a:pt x="389890" y="1713728"/>
                  <a:pt x="464820" y="1661658"/>
                </a:cubicBezTo>
                <a:cubicBezTo>
                  <a:pt x="539750" y="1609588"/>
                  <a:pt x="629920" y="1589268"/>
                  <a:pt x="670560" y="1554978"/>
                </a:cubicBezTo>
                <a:cubicBezTo>
                  <a:pt x="711200" y="1520688"/>
                  <a:pt x="690880" y="1483858"/>
                  <a:pt x="708660" y="1455918"/>
                </a:cubicBezTo>
                <a:cubicBezTo>
                  <a:pt x="726440" y="1427978"/>
                  <a:pt x="744220" y="1407658"/>
                  <a:pt x="777240" y="1387338"/>
                </a:cubicBezTo>
                <a:cubicBezTo>
                  <a:pt x="810260" y="1367018"/>
                  <a:pt x="854710" y="1389878"/>
                  <a:pt x="906780" y="1333998"/>
                </a:cubicBezTo>
                <a:cubicBezTo>
                  <a:pt x="958850" y="1278118"/>
                  <a:pt x="960120" y="1196838"/>
                  <a:pt x="1089660" y="1052058"/>
                </a:cubicBezTo>
                <a:cubicBezTo>
                  <a:pt x="1219200" y="907278"/>
                  <a:pt x="1512570" y="603748"/>
                  <a:pt x="1684020" y="465318"/>
                </a:cubicBezTo>
                <a:cubicBezTo>
                  <a:pt x="1855470" y="326888"/>
                  <a:pt x="2118360" y="221478"/>
                  <a:pt x="2118360" y="221478"/>
                </a:cubicBezTo>
                <a:cubicBezTo>
                  <a:pt x="2249170" y="147818"/>
                  <a:pt x="2366010" y="56378"/>
                  <a:pt x="2468880" y="23358"/>
                </a:cubicBezTo>
                <a:cubicBezTo>
                  <a:pt x="2571750" y="-9662"/>
                  <a:pt x="2626360" y="-5852"/>
                  <a:pt x="2735580" y="23358"/>
                </a:cubicBezTo>
                <a:cubicBezTo>
                  <a:pt x="2844800" y="52568"/>
                  <a:pt x="3027680" y="135118"/>
                  <a:pt x="3124200" y="198618"/>
                </a:cubicBezTo>
                <a:cubicBezTo>
                  <a:pt x="3220720" y="262118"/>
                  <a:pt x="3255010" y="351018"/>
                  <a:pt x="3314700" y="404358"/>
                </a:cubicBezTo>
                <a:cubicBezTo>
                  <a:pt x="3374390" y="457698"/>
                  <a:pt x="3448050" y="472938"/>
                  <a:pt x="3482340" y="518658"/>
                </a:cubicBezTo>
                <a:cubicBezTo>
                  <a:pt x="3516630" y="564378"/>
                  <a:pt x="3497580" y="641848"/>
                  <a:pt x="3520440" y="678678"/>
                </a:cubicBezTo>
                <a:cubicBezTo>
                  <a:pt x="3543300" y="715508"/>
                  <a:pt x="3520440" y="672328"/>
                  <a:pt x="3619500" y="739638"/>
                </a:cubicBezTo>
                <a:cubicBezTo>
                  <a:pt x="3718560" y="806948"/>
                  <a:pt x="3999230" y="998718"/>
                  <a:pt x="4114800" y="1082538"/>
                </a:cubicBezTo>
                <a:cubicBezTo>
                  <a:pt x="4230370" y="1166358"/>
                  <a:pt x="4312920" y="1242558"/>
                  <a:pt x="4312920" y="1242558"/>
                </a:cubicBezTo>
                <a:cubicBezTo>
                  <a:pt x="4382770" y="1298438"/>
                  <a:pt x="4461510" y="1377178"/>
                  <a:pt x="4533900" y="1417818"/>
                </a:cubicBezTo>
                <a:cubicBezTo>
                  <a:pt x="4606290" y="1458458"/>
                  <a:pt x="4652010" y="1449568"/>
                  <a:pt x="4747260" y="1486398"/>
                </a:cubicBezTo>
                <a:cubicBezTo>
                  <a:pt x="4842510" y="1523228"/>
                  <a:pt x="4980940" y="1614668"/>
                  <a:pt x="5105400" y="1638798"/>
                </a:cubicBezTo>
                <a:cubicBezTo>
                  <a:pt x="5229860" y="1662928"/>
                  <a:pt x="5361940" y="1642608"/>
                  <a:pt x="5494020" y="1631178"/>
                </a:cubicBezTo>
                <a:cubicBezTo>
                  <a:pt x="5626100" y="1619748"/>
                  <a:pt x="5753100" y="1571488"/>
                  <a:pt x="5897880" y="1570218"/>
                </a:cubicBezTo>
                <a:cubicBezTo>
                  <a:pt x="6042660" y="1568948"/>
                  <a:pt x="6362700" y="1623558"/>
                  <a:pt x="6362700" y="1623558"/>
                </a:cubicBezTo>
                <a:cubicBezTo>
                  <a:pt x="6494780" y="1638798"/>
                  <a:pt x="6611620" y="1655308"/>
                  <a:pt x="6690360" y="1661658"/>
                </a:cubicBezTo>
                <a:cubicBezTo>
                  <a:pt x="6769100" y="1668008"/>
                  <a:pt x="6808470" y="1688328"/>
                  <a:pt x="6835140" y="1661658"/>
                </a:cubicBezTo>
                <a:cubicBezTo>
                  <a:pt x="6861810" y="1634988"/>
                  <a:pt x="6794500" y="1570218"/>
                  <a:pt x="6850380" y="1501638"/>
                </a:cubicBezTo>
                <a:cubicBezTo>
                  <a:pt x="6906260" y="1433058"/>
                  <a:pt x="7029450" y="1330188"/>
                  <a:pt x="7170420" y="1250178"/>
                </a:cubicBezTo>
                <a:cubicBezTo>
                  <a:pt x="7311390" y="1170168"/>
                  <a:pt x="7579360" y="1101588"/>
                  <a:pt x="7696200" y="1021578"/>
                </a:cubicBezTo>
                <a:cubicBezTo>
                  <a:pt x="7813040" y="941568"/>
                  <a:pt x="7782560" y="864098"/>
                  <a:pt x="7871460" y="770118"/>
                </a:cubicBezTo>
                <a:cubicBezTo>
                  <a:pt x="7960360" y="676138"/>
                  <a:pt x="8136890" y="518658"/>
                  <a:pt x="8229600" y="457698"/>
                </a:cubicBezTo>
                <a:cubicBezTo>
                  <a:pt x="8322310" y="396738"/>
                  <a:pt x="8385810" y="413248"/>
                  <a:pt x="8427720" y="404358"/>
                </a:cubicBezTo>
                <a:cubicBezTo>
                  <a:pt x="8469630" y="395468"/>
                  <a:pt x="8472170" y="359908"/>
                  <a:pt x="8481060" y="404358"/>
                </a:cubicBezTo>
                <a:cubicBezTo>
                  <a:pt x="8489950" y="448808"/>
                  <a:pt x="8468360" y="589778"/>
                  <a:pt x="8481060" y="671058"/>
                </a:cubicBezTo>
                <a:cubicBezTo>
                  <a:pt x="8493760" y="752338"/>
                  <a:pt x="8498840" y="823458"/>
                  <a:pt x="8557260" y="892038"/>
                </a:cubicBezTo>
                <a:cubicBezTo>
                  <a:pt x="8615680" y="960618"/>
                  <a:pt x="8723630" y="1021578"/>
                  <a:pt x="8831580" y="1082538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 rot="5238055">
            <a:off x="2997744" y="2517259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>
            <a:spLocks noChangeArrowheads="1"/>
          </p:cNvSpPr>
          <p:nvPr/>
        </p:nvSpPr>
        <p:spPr bwMode="auto">
          <a:xfrm rot="5238055">
            <a:off x="181900" y="4577964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1" name="CustomShape 16"/>
          <p:cNvSpPr/>
          <p:nvPr/>
        </p:nvSpPr>
        <p:spPr>
          <a:xfrm>
            <a:off x="5878780" y="3826127"/>
            <a:ext cx="912176" cy="233983"/>
          </a:xfrm>
          <a:prstGeom prst="rect">
            <a:avLst/>
          </a:prstGeom>
          <a:solidFill>
            <a:srgbClr val="FFFF00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i="1" spc="-1" dirty="0" smtClean="0">
                <a:solidFill>
                  <a:srgbClr val="000000"/>
                </a:solidFill>
                <a:latin typeface="Times New Roman"/>
              </a:rPr>
              <a:t>Хрустальная</a:t>
            </a:r>
            <a:endParaRPr lang="ru-RU" sz="1200" i="1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" y="975453"/>
            <a:ext cx="2871498" cy="1584173"/>
          </a:xfrm>
          <a:prstGeom prst="rect">
            <a:avLst/>
          </a:prstGeom>
        </p:spPr>
      </p:pic>
      <p:sp>
        <p:nvSpPr>
          <p:cNvPr id="161" name="Прямоугольник 160"/>
          <p:cNvSpPr/>
          <p:nvPr/>
        </p:nvSpPr>
        <p:spPr>
          <a:xfrm>
            <a:off x="6531" y="732343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CustomShape 16"/>
          <p:cNvSpPr/>
          <p:nvPr/>
        </p:nvSpPr>
        <p:spPr>
          <a:xfrm>
            <a:off x="-9933" y="4245410"/>
            <a:ext cx="969756" cy="233983"/>
          </a:xfrm>
          <a:prstGeom prst="rect">
            <a:avLst/>
          </a:prstGeom>
          <a:solidFill>
            <a:srgbClr val="FFFF00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>
              <a:defRPr/>
            </a:pPr>
            <a:r>
              <a:rPr lang="ru-RU" sz="1000" b="1" i="1" spc="-1" dirty="0" smtClean="0">
                <a:solidFill>
                  <a:srgbClr val="000000"/>
                </a:solidFill>
                <a:latin typeface="Times New Roman"/>
              </a:rPr>
              <a:t>Первомайское</a:t>
            </a:r>
            <a:endParaRPr lang="ru-RU" sz="1200" i="1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870" y="95008"/>
            <a:ext cx="556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52"/>
          <p:cNvSpPr>
            <a:spLocks noChangeArrowheads="1"/>
          </p:cNvSpPr>
          <p:nvPr/>
        </p:nvSpPr>
        <p:spPr bwMode="auto">
          <a:xfrm>
            <a:off x="10420711" y="638468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00" y="674399"/>
            <a:ext cx="12200366" cy="617353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КРАСНОУФИМСКИЙ ОКРУГ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937629" y="2657488"/>
            <a:ext cx="1900082" cy="779433"/>
            <a:chOff x="-1140157" y="7474624"/>
            <a:chExt cx="1900082" cy="779433"/>
          </a:xfrm>
        </p:grpSpPr>
        <p:sp>
          <p:nvSpPr>
            <p:cNvPr id="48" name="TextBox 10"/>
            <p:cNvSpPr txBox="1"/>
            <p:nvPr/>
          </p:nvSpPr>
          <p:spPr>
            <a:xfrm>
              <a:off x="-1140157" y="7474624"/>
              <a:ext cx="1900082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Красноуфимский округ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252/376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11482/24796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1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5" y="694692"/>
            <a:ext cx="12205665" cy="6153238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ПЕРВОУРАЛЬСКОГО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287688" y="1285572"/>
            <a:ext cx="1790226" cy="779433"/>
            <a:chOff x="-1140157" y="7474624"/>
            <a:chExt cx="1790226" cy="779433"/>
          </a:xfrm>
        </p:grpSpPr>
        <p:sp>
          <p:nvSpPr>
            <p:cNvPr id="5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1023/347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14210/143051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4" y="722989"/>
            <a:ext cx="12192110" cy="6149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РЕВДА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575720" y="3933321"/>
            <a:ext cx="1790226" cy="779433"/>
            <a:chOff x="-1140157" y="7474624"/>
            <a:chExt cx="1790226" cy="779433"/>
          </a:xfrm>
        </p:grpSpPr>
        <p:sp>
          <p:nvSpPr>
            <p:cNvPr id="5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Ревда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606/154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7313/62331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" y="722988"/>
            <a:ext cx="12191707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ПОЛЕВСКОГО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855640" y="2641956"/>
            <a:ext cx="1790226" cy="779433"/>
            <a:chOff x="-1140157" y="7474624"/>
            <a:chExt cx="1790226" cy="779433"/>
          </a:xfrm>
        </p:grpSpPr>
        <p:sp>
          <p:nvSpPr>
            <p:cNvPr id="4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Полевской</a:t>
              </a:r>
              <a:r>
                <a:rPr kumimoji="0" lang="ru-RU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936/176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9031/67473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9"/>
            <a:ext cx="12199937" cy="6124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НИЖНЕСЕРГИНСКОГО МР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52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55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351584" y="3963986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Нижнесергинский МР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1062/214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14681/39290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0" y="694692"/>
            <a:ext cx="12193240" cy="616730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КРАСНОУФИМСК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007768" y="3226255"/>
            <a:ext cx="1790226" cy="779433"/>
            <a:chOff x="-1140157" y="7474624"/>
            <a:chExt cx="1790226" cy="779433"/>
          </a:xfrm>
        </p:grpSpPr>
        <p:sp>
          <p:nvSpPr>
            <p:cNvPr id="4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Красноуфимск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894/217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5400/19078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3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36" y="722989"/>
            <a:ext cx="12215835" cy="6136437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БИСЕРТСКОГО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52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55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27448" y="1495837"/>
            <a:ext cx="2140730" cy="755831"/>
            <a:chOff x="-1262894" y="7498226"/>
            <a:chExt cx="2140730" cy="755831"/>
          </a:xfrm>
        </p:grpSpPr>
        <p:sp>
          <p:nvSpPr>
            <p:cNvPr id="42" name="TextBox 10"/>
            <p:cNvSpPr txBox="1"/>
            <p:nvPr/>
          </p:nvSpPr>
          <p:spPr>
            <a:xfrm>
              <a:off x="-1262894" y="7498226"/>
              <a:ext cx="2140730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Бисертский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30/44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2741/11045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8" y="722989"/>
            <a:ext cx="12196357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ОСАДКАМ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АЧИТСКОГО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504" y="694691"/>
            <a:ext cx="3002618" cy="4208471"/>
            <a:chOff x="7765302" y="4457439"/>
            <a:chExt cx="3002618" cy="374362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765302" y="4457439"/>
              <a:ext cx="3002618" cy="3743622"/>
              <a:chOff x="6897578" y="4082211"/>
              <a:chExt cx="2670164" cy="2764039"/>
            </a:xfrm>
          </p:grpSpPr>
          <p:sp>
            <p:nvSpPr>
              <p:cNvPr id="4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6897578" y="4082211"/>
                <a:ext cx="2670164" cy="2764039"/>
                <a:chOff x="9401427" y="1559479"/>
                <a:chExt cx="3055495" cy="5253681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9401427" y="1559479"/>
                  <a:ext cx="3055495" cy="5253681"/>
                  <a:chOff x="6759623" y="3727167"/>
                  <a:chExt cx="2488463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1593" y="4481604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8862" y="4024576"/>
                    <a:ext cx="1309014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7350837" y="5514545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>
                <a:off x="7028838" y="5517801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6" name="TextBox 23"/>
              <p:cNvSpPr txBox="1"/>
              <p:nvPr/>
            </p:nvSpPr>
            <p:spPr>
              <a:xfrm>
                <a:off x="7034633" y="5686958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7375335" y="5681567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2822" y="4983054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92" y="972955"/>
            <a:ext cx="2478449" cy="15187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7" y="2648810"/>
            <a:ext cx="319270" cy="25232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0017473" y="252398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933016" y="2219074"/>
            <a:ext cx="1790226" cy="779433"/>
            <a:chOff x="-1140157" y="7474624"/>
            <a:chExt cx="1790226" cy="779433"/>
          </a:xfrm>
        </p:grpSpPr>
        <p:sp>
          <p:nvSpPr>
            <p:cNvPr id="4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Ачитский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825/247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7" y="7896671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5470/15042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1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1200</Words>
  <Application>Microsoft Office PowerPoint</Application>
  <PresentationFormat>Широкоэкранный</PresentationFormat>
  <Paragraphs>398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502</cp:revision>
  <dcterms:created xsi:type="dcterms:W3CDTF">2022-03-05T11:09:38Z</dcterms:created>
  <dcterms:modified xsi:type="dcterms:W3CDTF">2023-11-29T07:29:52Z</dcterms:modified>
</cp:coreProperties>
</file>