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95288432658011"/>
          <c:y val="0.17668526058388487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  <c:pt idx="12">
                  <c:v>44013</c:v>
                </c:pt>
                <c:pt idx="13">
                  <c:v>44044</c:v>
                </c:pt>
                <c:pt idx="14">
                  <c:v>44075</c:v>
                </c:pt>
                <c:pt idx="15">
                  <c:v>44105</c:v>
                </c:pt>
                <c:pt idx="16">
                  <c:v>44136</c:v>
                </c:pt>
                <c:pt idx="17">
                  <c:v>44166</c:v>
                </c:pt>
                <c:pt idx="18">
                  <c:v>44197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66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47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68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156E-17"/>
                  <c:y val="-0.13192121887774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888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66E-3"/>
                  <c:y val="-0.15793385358602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  <c:pt idx="12">
                  <c:v>44013</c:v>
                </c:pt>
                <c:pt idx="13">
                  <c:v>44044</c:v>
                </c:pt>
                <c:pt idx="14">
                  <c:v>44075</c:v>
                </c:pt>
                <c:pt idx="15">
                  <c:v>44105</c:v>
                </c:pt>
                <c:pt idx="16">
                  <c:v>44136</c:v>
                </c:pt>
                <c:pt idx="17">
                  <c:v>44166</c:v>
                </c:pt>
                <c:pt idx="18">
                  <c:v>44197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6217</c:v>
                </c:pt>
                <c:pt idx="1">
                  <c:v>6217</c:v>
                </c:pt>
                <c:pt idx="2">
                  <c:v>6217</c:v>
                </c:pt>
                <c:pt idx="3">
                  <c:v>6217</c:v>
                </c:pt>
                <c:pt idx="4">
                  <c:v>6217</c:v>
                </c:pt>
                <c:pt idx="5">
                  <c:v>5956</c:v>
                </c:pt>
                <c:pt idx="6">
                  <c:v>4974</c:v>
                </c:pt>
                <c:pt idx="7">
                  <c:v>4974</c:v>
                </c:pt>
                <c:pt idx="8">
                  <c:v>4974</c:v>
                </c:pt>
                <c:pt idx="9">
                  <c:v>4974</c:v>
                </c:pt>
                <c:pt idx="10">
                  <c:v>4974</c:v>
                </c:pt>
                <c:pt idx="11">
                  <c:v>4974</c:v>
                </c:pt>
                <c:pt idx="12">
                  <c:v>4974</c:v>
                </c:pt>
                <c:pt idx="13">
                  <c:v>4974</c:v>
                </c:pt>
                <c:pt idx="14">
                  <c:v>4974</c:v>
                </c:pt>
                <c:pt idx="15">
                  <c:v>4974</c:v>
                </c:pt>
                <c:pt idx="16">
                  <c:v>4974</c:v>
                </c:pt>
                <c:pt idx="17">
                  <c:v>4712</c:v>
                </c:pt>
                <c:pt idx="18">
                  <c:v>3730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697152"/>
        <c:axId val="71698688"/>
        <c:axId val="0"/>
      </c:bar3DChart>
      <c:dateAx>
        <c:axId val="716971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1698688"/>
        <c:crosses val="autoZero"/>
        <c:auto val="1"/>
        <c:lblOffset val="100"/>
        <c:baseTimeUnit val="months"/>
      </c:dateAx>
      <c:valAx>
        <c:axId val="7169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697152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885660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13</cp:revision>
  <dcterms:created xsi:type="dcterms:W3CDTF">2017-07-11T10:28:44Z</dcterms:created>
  <dcterms:modified xsi:type="dcterms:W3CDTF">2021-03-15T06:40:09Z</dcterms:modified>
</cp:coreProperties>
</file>