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4"/>
  </p:notesMasterIdLst>
  <p:sldIdLst>
    <p:sldId id="256" r:id="rId2"/>
    <p:sldId id="260" r:id="rId3"/>
    <p:sldId id="261" r:id="rId4"/>
    <p:sldId id="263" r:id="rId5"/>
    <p:sldId id="264" r:id="rId6"/>
    <p:sldId id="271" r:id="rId7"/>
    <p:sldId id="272" r:id="rId8"/>
    <p:sldId id="273" r:id="rId9"/>
    <p:sldId id="275" r:id="rId10"/>
    <p:sldId id="280" r:id="rId11"/>
    <p:sldId id="278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11" y="-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09B7-A402-459D-AD0A-F15C285DDA2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98945-0702-4126-879A-391E41052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01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2A28-CDBC-4A19-A175-5883C309607D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29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F5AD-7D98-45CC-8DEC-C3AFB4CC8A65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82754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F5AD-7D98-45CC-8DEC-C3AFB4CC8A65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5143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F5AD-7D98-45CC-8DEC-C3AFB4CC8A65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75294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CF3B-CB2F-4AD3-861F-69EB3D92A7C2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09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166B-3C95-4957-9515-4B50A0A1D57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84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A913-CFC7-4E24-9B4E-FFF9831495F4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05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7DB5-78D4-4D25-8D04-C58CFEEA37BF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20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72C-499E-4E39-A889-7A55E4973D1B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01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6277-3EE5-40DA-B073-6C7E1D8C025F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3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9BDB-441C-45A1-9781-77AAFE7DE5E5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8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991-5407-4529-81D1-97F7E5D8052D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66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9E1B-62E6-43CB-A66F-45285E9CE9E3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31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38FF5AD-7D98-45CC-8DEC-C3AFB4CC8A65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ru-RU"/>
              <a:t>2021 год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24983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/>
              <a:t>2021 год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8FF5AD-7D98-45CC-8DEC-C3AFB4CC8A65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FF8D306-F340-4115-BA7D-735629BC6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407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abitova_kristin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id276958231" TargetMode="External"/><Relationship Id="rId4" Type="http://schemas.openxmlformats.org/officeDocument/2006/relationships/hyperlink" Target="https://vk.com/artem_zna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54AA34-ACCA-49A3-8956-4947FCD14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278" y="1246909"/>
            <a:ext cx="10965921" cy="1967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Молодёжный 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Совет при главе городского округа Нижняя Салда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922DD95D-3C92-4E68-A40C-8DF1AA7D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86401" y="6059055"/>
            <a:ext cx="1928868" cy="385907"/>
          </a:xfrm>
        </p:spPr>
        <p:txBody>
          <a:bodyPr/>
          <a:lstStyle/>
          <a:p>
            <a:r>
              <a:rPr lang="ru-RU" sz="2000" dirty="0"/>
              <a:t>2022 год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E70B797-7651-46B9-8989-306D3A00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E5B17F0-A9B0-4F68-AE25-C4845744D951}"/>
              </a:ext>
            </a:extLst>
          </p:cNvPr>
          <p:cNvSpPr txBox="1">
            <a:spLocks/>
          </p:cNvSpPr>
          <p:nvPr/>
        </p:nvSpPr>
        <p:spPr>
          <a:xfrm>
            <a:off x="579535" y="3579092"/>
            <a:ext cx="8610648" cy="1066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Отчёт о проделанной работе Молодёжного </a:t>
            </a:r>
            <a:r>
              <a:rPr lang="ru-RU" sz="1800" dirty="0" smtClean="0"/>
              <a:t>Совета </a:t>
            </a:r>
            <a:r>
              <a:rPr lang="ru-RU" sz="1800" dirty="0"/>
              <a:t>при главе городского округа Нижняя Салда за первое полугодие 2022 год (отчётный период: январь – июнь 2022 года)</a:t>
            </a:r>
          </a:p>
        </p:txBody>
      </p:sp>
    </p:spTree>
    <p:extLst>
      <p:ext uri="{BB962C8B-B14F-4D97-AF65-F5344CB8AC3E}">
        <p14:creationId xmlns:p14="http://schemas.microsoft.com/office/powerpoint/2010/main" xmlns="" val="86500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2FE4-09EB-4A70-B9BD-CBCA457D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-157642"/>
            <a:ext cx="12031132" cy="1507067"/>
          </a:xfrm>
        </p:spPr>
        <p:txBody>
          <a:bodyPr>
            <a:normAutofit/>
          </a:bodyPr>
          <a:lstStyle/>
          <a:p>
            <a:r>
              <a:rPr lang="ru-RU" sz="3500" dirty="0"/>
              <a:t>Участие в уличной акции «БЕГУЩАЯ КНИГА – 2022»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69BE0A6-10EC-471D-8E35-F3EC27A3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E86F73-20DF-EE0A-59C1-8773B49702D7}"/>
              </a:ext>
            </a:extLst>
          </p:cNvPr>
          <p:cNvSpPr txBox="1"/>
          <p:nvPr/>
        </p:nvSpPr>
        <p:spPr>
          <a:xfrm>
            <a:off x="232730" y="2085161"/>
            <a:ext cx="56305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Члены Молодежного Совета при главе городского округа Нижняя Салда приняли участие в акции БЕГУЩАЯ КНИГА - 2022.</a:t>
            </a:r>
            <a:br>
              <a:rPr lang="ru-RU" sz="2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Акция была организована сотрудниками Центральной городской библиотеки городского округа Нижняя Салда.</a:t>
            </a:r>
            <a:br>
              <a:rPr lang="ru-RU" sz="2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Весенний всероссийский интеллектуальный забег БЕГУЩАЯ КНИГА - 2022 был посвящен 170-летию со дня рождения Мамина-Сибиряка.</a:t>
            </a:r>
            <a:br>
              <a:rPr lang="ru-RU" sz="2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Участники уличной акции задавали прохожим вопросы о жизни и творчестве знаменитого уральского писателя. Молодежный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Совет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готов продолжать участие в подобных акциях.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0C1330C-426F-2126-5773-85050BC62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270" y="2021305"/>
            <a:ext cx="6328729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39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2FE4-09EB-4A70-B9BD-CBCA457D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62" y="599295"/>
            <a:ext cx="11242093" cy="667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/>
              <a:t>Участники Молодежного совета приняли участие </a:t>
            </a:r>
            <a:r>
              <a:rPr lang="ru-RU" sz="3000" dirty="0"/>
              <a:t>в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социально-политической </a:t>
            </a:r>
            <a:r>
              <a:rPr lang="ru-RU" sz="3000" dirty="0"/>
              <a:t>игре «</a:t>
            </a:r>
            <a:r>
              <a:rPr lang="ru-RU" sz="3000" dirty="0" err="1"/>
              <a:t>ПолитикУМ</a:t>
            </a:r>
            <a:r>
              <a:rPr lang="ru-RU" sz="3000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1DF955F-971A-4663-87D0-F911924E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2375" y="1965277"/>
            <a:ext cx="6550789" cy="4749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685" y="2241413"/>
            <a:ext cx="47064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 июня </a:t>
            </a:r>
            <a:r>
              <a:rPr lang="ru-RU" dirty="0" smtClean="0"/>
              <a:t>2022 года в </a:t>
            </a:r>
            <a:r>
              <a:rPr lang="ru-RU" dirty="0"/>
              <a:t>Городском дворце культуры </a:t>
            </a:r>
            <a:r>
              <a:rPr lang="ru-RU" dirty="0" smtClean="0"/>
              <a:t>им. Ленина прошла </a:t>
            </a:r>
            <a:r>
              <a:rPr lang="ru-RU" dirty="0"/>
              <a:t>уже полюбившая всем интерактивно-интеллектуальная игра «</a:t>
            </a:r>
            <a:r>
              <a:rPr lang="ru-RU" dirty="0" err="1"/>
              <a:t>ПолитикУМ</a:t>
            </a:r>
            <a:r>
              <a:rPr lang="ru-RU" dirty="0"/>
              <a:t>», где состязались учащаяся и работающая молодежь городского округа Нижняя Салда.</a:t>
            </a:r>
          </a:p>
          <a:p>
            <a:r>
              <a:rPr lang="ru-RU" dirty="0"/>
              <a:t>Участвовали 3 команды: </a:t>
            </a:r>
            <a:endParaRPr lang="ru-RU" dirty="0" smtClean="0"/>
          </a:p>
          <a:p>
            <a:r>
              <a:rPr lang="ru-RU" dirty="0" smtClean="0"/>
              <a:t>Молодежная </a:t>
            </a:r>
            <a:r>
              <a:rPr lang="ru-RU" dirty="0"/>
              <a:t>организация АО «Научно-исследовательский институт машиностроения», местное отделение Российского Союза Молодежи, Нижнесалдинская городская молодежная </a:t>
            </a:r>
            <a:r>
              <a:rPr lang="ru-RU" dirty="0" smtClean="0"/>
              <a:t>избирательная </a:t>
            </a:r>
            <a:r>
              <a:rPr lang="ru-RU" dirty="0"/>
              <a:t>комиссия.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2984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05" y="597313"/>
            <a:ext cx="10571998" cy="970450"/>
          </a:xfrm>
        </p:spPr>
        <p:txBody>
          <a:bodyPr/>
          <a:lstStyle/>
          <a:p>
            <a:pPr algn="ctr"/>
            <a:r>
              <a:rPr lang="ru-RU" sz="3600" dirty="0" smtClean="0"/>
              <a:t>Организация конкурса рисунков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 </a:t>
            </a:r>
            <a:r>
              <a:rPr lang="ru-RU" sz="3600" dirty="0" smtClean="0"/>
              <a:t>Дню города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1514" y="2281768"/>
            <a:ext cx="4134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преддверии Дня города, Молодежный Совет при главе городского округа Нижняя Салда объявляет конкурс рисунков "Город, в котором я живу".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554" y="2281768"/>
            <a:ext cx="6285932" cy="35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50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80C421-1886-49F1-96CC-1C423C1F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50" y="2370201"/>
            <a:ext cx="10862350" cy="3602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Молодёжный Совет при главе городского округа Нижняя Салда является общественным совещательно-консультативным органом, сформированным для:</a:t>
            </a:r>
          </a:p>
          <a:p>
            <a:pPr algn="just"/>
            <a:r>
              <a:rPr lang="ru-RU" sz="2000" dirty="0"/>
              <a:t>повышения эффективности взаимодействия органов местного самоуправления и молодежи городского округа Нижняя Салда;</a:t>
            </a:r>
          </a:p>
          <a:p>
            <a:pPr algn="just"/>
            <a:r>
              <a:rPr lang="ru-RU" sz="2000" dirty="0"/>
              <a:t>привлечения молодежи и её участия в программах и проектах на территории городского округа </a:t>
            </a:r>
            <a:r>
              <a:rPr lang="ru-RU" sz="2000" dirty="0" smtClean="0"/>
              <a:t>Нижняя Салда; </a:t>
            </a:r>
          </a:p>
          <a:p>
            <a:pPr algn="just"/>
            <a:r>
              <a:rPr lang="ru-RU" sz="2000" dirty="0" smtClean="0"/>
              <a:t>осуществления </a:t>
            </a:r>
            <a:r>
              <a:rPr lang="ru-RU" sz="2000" dirty="0" smtClean="0"/>
              <a:t>поддержки молодежных объединений, молодых семей, талантливой молодежи городского </a:t>
            </a:r>
            <a:r>
              <a:rPr lang="ru-RU" sz="2000" dirty="0" smtClean="0"/>
              <a:t>округа;</a:t>
            </a:r>
          </a:p>
          <a:p>
            <a:pPr algn="just"/>
            <a:r>
              <a:rPr lang="ru-RU" sz="2000" dirty="0" smtClean="0"/>
              <a:t>создания условий для выявления, поддержания и развития активных молодых людей, практическому обучению их основам самоуправления, финансово-хозяйственной деятельности, права и менеджмента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6311EDF-6DED-44C1-9C67-BC1F836F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23D1F97-E04B-4C96-9B0A-505A53FFEC53}"/>
              </a:ext>
            </a:extLst>
          </p:cNvPr>
          <p:cNvSpPr txBox="1">
            <a:spLocks/>
          </p:cNvSpPr>
          <p:nvPr/>
        </p:nvSpPr>
        <p:spPr>
          <a:xfrm>
            <a:off x="3397138" y="450515"/>
            <a:ext cx="6358467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4000" cap="all" dirty="0">
                <a:ln w="3175" cmpd="sng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Общие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848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8C4A2848-325F-4C7B-8E8A-3B1C553AB6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6346" y="1946018"/>
            <a:ext cx="11343072" cy="3166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В 2022 году в Молодёжном Совете состоит 9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человек,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в который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вошли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школьники, студенты и рабочие (от 16 до 25 лет).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За первое полугодие 2022 года, при поддержке администрации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городского округа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Нижняя Салда, Молодёжный Совет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принял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участие в организации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различных культурно-массовых мероприятиях.  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6AD3B2D8-3DA1-4F83-A3F2-9BF4D43F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56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2FE4-09EB-4A70-B9BD-CBCA457D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3191" y="126468"/>
            <a:ext cx="11800557" cy="1507067"/>
          </a:xfrm>
        </p:spPr>
        <p:txBody>
          <a:bodyPr/>
          <a:lstStyle/>
          <a:p>
            <a:pPr algn="ctr"/>
            <a:r>
              <a:rPr lang="ru-RU" dirty="0"/>
              <a:t>Участие в интеллектуальной игре «</a:t>
            </a:r>
            <a:r>
              <a:rPr lang="en-US" dirty="0"/>
              <a:t>Brainstorm</a:t>
            </a:r>
            <a:r>
              <a:rPr lang="ru-RU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8923D4E-3EA6-43F0-A96F-3EC0BC2F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26E425-CAE3-4A8C-83BF-72D4C5B5FEBF}"/>
              </a:ext>
            </a:extLst>
          </p:cNvPr>
          <p:cNvSpPr txBox="1"/>
          <p:nvPr/>
        </p:nvSpPr>
        <p:spPr>
          <a:xfrm>
            <a:off x="118725" y="2177396"/>
            <a:ext cx="8816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Молодежный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Со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вет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при главе городского округа Нижняя Салда принял участие в интеллектуальной игре "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Brainstorm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", проходившей в центральной городской библиотеке. Тематикой игры стал всероссийский праздник День защитника Отечества.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E09E4B-6707-AF93-DC19-699D6AA2D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915" y="452487"/>
            <a:ext cx="3080085" cy="38447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3860A75-AF7E-EE84-78AF-9DCB6EC28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2803"/>
            <a:ext cx="6481078" cy="2995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E59768-4623-D16A-F1C2-B7612196AC0C}"/>
              </a:ext>
            </a:extLst>
          </p:cNvPr>
          <p:cNvSpPr txBox="1"/>
          <p:nvPr/>
        </p:nvSpPr>
        <p:spPr>
          <a:xfrm>
            <a:off x="6557232" y="4365208"/>
            <a:ext cx="54639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95000"/>
                  </a:schemeClr>
                </a:solidFill>
              </a:rPr>
              <a:t>Участники игры повысили свой уровень знаний в сфере истории праздника и терминов связанных с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ним. Нельзя 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</a:rPr>
              <a:t>оставить без внимания высокую организацию данного мероприятия.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 будущем Молодежный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Совет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не откажется от участия в подобных интеллектуальных играх.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635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2FE4-09EB-4A70-B9BD-CBCA457D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" y="193963"/>
            <a:ext cx="12063663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dirty="0"/>
              <a:t>Взаимодействие </a:t>
            </a:r>
            <a:r>
              <a:rPr lang="ru-RU" sz="3500" dirty="0" smtClean="0"/>
              <a:t>Молодёжного Совета при главе городского округа </a:t>
            </a:r>
            <a:r>
              <a:rPr lang="ru-RU" sz="3500" dirty="0"/>
              <a:t>Нижняя Салда с Молодёжным парламентом Свердловской области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4F6431D-7870-47D3-8CD1-F884CC8B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0E4812-AA2C-40DA-8298-4D203C737116}"/>
              </a:ext>
            </a:extLst>
          </p:cNvPr>
          <p:cNvSpPr txBox="1"/>
          <p:nvPr/>
        </p:nvSpPr>
        <p:spPr>
          <a:xfrm>
            <a:off x="586427" y="2801644"/>
            <a:ext cx="100919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В марте 2022 года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состоялась онлайн-встреча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представителя Моложёного Совета при главе округа Нижняя Салда с представителем Молодёжного парламента Свердловской области Данилом Тупицей. В ходе встречи обсуждались вопросы взаимодействия органов местного самоуправления в рамках реализации проекта «Создание и повышение эффективности молодежных дум Свердловской области». По результатам встречи был направлен вариант предварительного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соглашения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о взаимодействии.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70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2FE4-09EB-4A70-B9BD-CBCA457D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90" y="240993"/>
            <a:ext cx="11641667" cy="1507067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Участие членов совета в мероприятии посвященном дню местного самоуправления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BD685AE-F68B-45E6-8D14-ECBD60A1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558D77-341C-4FAD-A137-43520A7DE5DD}"/>
              </a:ext>
            </a:extLst>
          </p:cNvPr>
          <p:cNvSpPr txBox="1"/>
          <p:nvPr/>
        </p:nvSpPr>
        <p:spPr>
          <a:xfrm>
            <a:off x="463009" y="2881645"/>
            <a:ext cx="77715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21 апреля 2022 года в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День местного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самоуправления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представители Молодёжного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Совета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при главе Городского округа Нижняя Салда посетили торжественное мероприятие, проходившее в ГДК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им.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Ленина. Председатель и заместитель председателя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Молодежного Совета высоко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оценили организацию мероприятия и творческие номера коллективов.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273A7D-FE1E-9FE6-8963-932CD17F3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194" y="1876926"/>
            <a:ext cx="3735806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49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2FE4-09EB-4A70-B9BD-CBCA457D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508000"/>
            <a:ext cx="11434618" cy="99906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Организация субботника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Счастливые дети на чистой планете»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75023B8-CD47-411C-B082-B75A00AF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3AEE1E-B80F-A33E-897B-EC28D8D66105}"/>
              </a:ext>
            </a:extLst>
          </p:cNvPr>
          <p:cNvSpPr txBox="1"/>
          <p:nvPr/>
        </p:nvSpPr>
        <p:spPr>
          <a:xfrm>
            <a:off x="208550" y="2254513"/>
            <a:ext cx="11983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Молодежный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Со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вет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при главе городского округа Нижняя Салда совместно с МАОУ «Центр образования №7» организовал субботник «Счастливые дети на чистой планете».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EEE80FE-57B8-E53A-4584-FB223F130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315" y="2962399"/>
            <a:ext cx="5845685" cy="3895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C47A235-BBC2-9E72-EA3A-6B9A6243F179}"/>
              </a:ext>
            </a:extLst>
          </p:cNvPr>
          <p:cNvSpPr txBox="1"/>
          <p:nvPr/>
        </p:nvSpPr>
        <p:spPr>
          <a:xfrm>
            <a:off x="208550" y="3149600"/>
            <a:ext cx="611835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Успешно прибрана территория детской площадки во дворе Строителей 38. Площадка была очищена от большого количества разбитого стекла и прочего мусора. Дружеская атмосфера и командная работа помогли максимально комфортно и быстро выполнить поставленную цель. Молодежный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Совет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готов оказывать помощь в поддержании порядка на улицах своего города. Отдельное спасибо за помощь в организации 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Кристине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Сабитовой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Артёму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Знак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 и 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Наталье Черновой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2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B4E19D-4C41-6D3C-D690-E2D92D41A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6673" y="1605423"/>
            <a:ext cx="4315327" cy="32364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4EF8D48-825C-9E7A-C0FB-C37788F9A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005" y="3621505"/>
            <a:ext cx="4315327" cy="32364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2FE4-09EB-4A70-B9BD-CBCA457D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4" y="175491"/>
            <a:ext cx="11871421" cy="133157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Организация уличной акции приуроченной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 </a:t>
            </a:r>
            <a:r>
              <a:rPr lang="ru-RU" sz="3200" dirty="0"/>
              <a:t>Дню местного самоуправления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38DDAC2-2D41-46F7-9BA7-869C8C55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5375E2-AC53-7CA3-ACDE-C330A51B45A3}"/>
              </a:ext>
            </a:extLst>
          </p:cNvPr>
          <p:cNvSpPr txBox="1"/>
          <p:nvPr/>
        </p:nvSpPr>
        <p:spPr>
          <a:xfrm>
            <a:off x="277091" y="2002503"/>
            <a:ext cx="76358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21 апреля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2022 года Молодежный Совет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при главе городского округа Нижняя Салда совместно с представителями Городской центральной библиотеки провели уличную акцию, приуроченную к Дню местного самоуправления.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693DADF-9E70-C35D-0323-9635952D907D}"/>
              </a:ext>
            </a:extLst>
          </p:cNvPr>
          <p:cNvSpPr txBox="1"/>
          <p:nvPr/>
        </p:nvSpPr>
        <p:spPr>
          <a:xfrm>
            <a:off x="311344" y="3833091"/>
            <a:ext cx="39373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Жителям города были вручены тематические буклеты с историей развития самоуправления в России и контактными данными органов местного самоуправления.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94620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BD22360-DB15-3A35-8EC6-FFC25A56F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08" y="3684701"/>
            <a:ext cx="4058653" cy="3043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B2FE4-09EB-4A70-B9BD-CBCA457D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7" y="498764"/>
            <a:ext cx="11148293" cy="1200728"/>
          </a:xfrm>
        </p:spPr>
        <p:txBody>
          <a:bodyPr>
            <a:normAutofit/>
          </a:bodyPr>
          <a:lstStyle/>
          <a:p>
            <a:r>
              <a:rPr lang="ru-RU" sz="3200" dirty="0"/>
              <a:t>Организация уличной акции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Георгиевская ленточка»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69BE0A6-10EC-471D-8E35-F3EC27A3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D306-F340-4115-BA7D-735629BC605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28F54B-EFF2-849A-F49D-590A5ACEF479}"/>
              </a:ext>
            </a:extLst>
          </p:cNvPr>
          <p:cNvSpPr txBox="1"/>
          <p:nvPr/>
        </p:nvSpPr>
        <p:spPr>
          <a:xfrm>
            <a:off x="0" y="2088545"/>
            <a:ext cx="75237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В преддверии Дня Победы, Праздника Победы Красной армии и советского народа над нацистской Германией в Великой Отечественной войне, Молодежный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Совет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при главе городского округа Нижняя Салда провёл уличную акцию «Георгиевская ленточка».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C9811E1-F343-CCA5-8BEA-76604D753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747" y="1067069"/>
            <a:ext cx="4668253" cy="3501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B432D2-DB3C-7F04-7141-FA48112C0263}"/>
              </a:ext>
            </a:extLst>
          </p:cNvPr>
          <p:cNvSpPr txBox="1"/>
          <p:nvPr/>
        </p:nvSpPr>
        <p:spPr>
          <a:xfrm>
            <a:off x="4410120" y="4774510"/>
            <a:ext cx="71168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На площади Быкова и в ее окрестностях участники совета раздали жителям города Георгиевские ленточки, являющиеся полноправным символом Дня Победы, как шествие бессмертного полка, парад на Красной площади и салют.</a:t>
            </a:r>
          </a:p>
        </p:txBody>
      </p:sp>
    </p:spTree>
    <p:extLst>
      <p:ext uri="{BB962C8B-B14F-4D97-AF65-F5344CB8AC3E}">
        <p14:creationId xmlns:p14="http://schemas.microsoft.com/office/powerpoint/2010/main" xmlns="" val="1731703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391</TotalTime>
  <Words>704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Цитаты</vt:lpstr>
      <vt:lpstr>Молодёжный Совет при главе городского округа Нижняя Салда </vt:lpstr>
      <vt:lpstr>Слайд 2</vt:lpstr>
      <vt:lpstr>Слайд 3</vt:lpstr>
      <vt:lpstr>Участие в интеллектуальной игре «Brainstorm»</vt:lpstr>
      <vt:lpstr>Взаимодействие Молодёжного Совета при главе городского округа Нижняя Салда с Молодёжным парламентом Свердловской области</vt:lpstr>
      <vt:lpstr>Участие членов совета в мероприятии посвященном дню местного самоуправления</vt:lpstr>
      <vt:lpstr>Организация субботника  «Счастливые дети на чистой планете»</vt:lpstr>
      <vt:lpstr>Организация уличной акции приуроченной  к Дню местного самоуправления</vt:lpstr>
      <vt:lpstr>Организация уличной акции  «Георгиевская ленточка»</vt:lpstr>
      <vt:lpstr>Участие в уличной акции «БЕГУЩАЯ КНИГА – 2022»</vt:lpstr>
      <vt:lpstr>Участники Молодежного совета приняли участие в  социально-политической игре «ПолитикУМ»</vt:lpstr>
      <vt:lpstr>Организация конкурса рисунков  ко Дню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Молодёжный совет  нижняя салда</dc:title>
  <dc:creator>User</dc:creator>
  <cp:lastModifiedBy>Пользователь</cp:lastModifiedBy>
  <cp:revision>41</cp:revision>
  <dcterms:created xsi:type="dcterms:W3CDTF">2022-01-12T09:27:56Z</dcterms:created>
  <dcterms:modified xsi:type="dcterms:W3CDTF">2022-06-30T09:25:14Z</dcterms:modified>
</cp:coreProperties>
</file>