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5" autoAdjust="0"/>
    <p:restoredTop sz="81946" autoAdjust="0"/>
  </p:normalViewPr>
  <p:slideViewPr>
    <p:cSldViewPr>
      <p:cViewPr varScale="1">
        <p:scale>
          <a:sx n="95" d="100"/>
          <a:sy n="95" d="100"/>
        </p:scale>
        <p:origin x="-20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254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085371142917291"/>
          <c:y val="2.4935689009023222E-3"/>
          <c:w val="0.66914628857083003"/>
          <c:h val="0.99750643109909753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2018год.xls]доходы на 01.08.18'!$B$3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72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9171E-2"/>
                </c:manualLayout>
              </c:layout>
              <c:showVal val="1"/>
            </c:dLbl>
            <c:dLbl>
              <c:idx val="2"/>
              <c:layout>
                <c:manualLayout>
                  <c:x val="6.8143100511073272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9212E-2"/>
                </c:manualLayout>
              </c:layout>
              <c:showVal val="1"/>
            </c:dLbl>
            <c:dLbl>
              <c:idx val="4"/>
              <c:layout>
                <c:manualLayout>
                  <c:x val="-4.5428733674048923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01.08.18'!$A$4:$A$8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2018год.xls]доходы на 01.08.18'!$B$4:$B$8</c:f>
              <c:numCache>
                <c:formatCode>General</c:formatCode>
                <c:ptCount val="5"/>
                <c:pt idx="0">
                  <c:v>586</c:v>
                </c:pt>
                <c:pt idx="1">
                  <c:v>1450</c:v>
                </c:pt>
                <c:pt idx="2">
                  <c:v>1262</c:v>
                </c:pt>
                <c:pt idx="3">
                  <c:v>923</c:v>
                </c:pt>
                <c:pt idx="4">
                  <c:v>1610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2018год.xls]доходы на 01.08.18'!$C$3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6E-2"/>
                  <c:y val="-7.1020767794096676E-2"/>
                </c:manualLayout>
              </c:layout>
              <c:showVal val="1"/>
            </c:dLbl>
            <c:dLbl>
              <c:idx val="1"/>
              <c:layout>
                <c:manualLayout>
                  <c:x val="1.72013932670683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23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918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01.08.18'!$A$4:$A$8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2018год.xls]доходы на 01.08.18'!$C$4:$C$8</c:f>
              <c:numCache>
                <c:formatCode>General</c:formatCode>
                <c:ptCount val="5"/>
                <c:pt idx="0">
                  <c:v>342</c:v>
                </c:pt>
                <c:pt idx="1">
                  <c:v>681</c:v>
                </c:pt>
                <c:pt idx="2">
                  <c:v>737</c:v>
                </c:pt>
                <c:pt idx="3">
                  <c:v>542</c:v>
                </c:pt>
                <c:pt idx="4">
                  <c:v>934</c:v>
                </c:pt>
              </c:numCache>
            </c:numRef>
          </c:val>
        </c:ser>
        <c:shape val="cylinder"/>
        <c:axId val="78382592"/>
        <c:axId val="78383744"/>
        <c:axId val="0"/>
      </c:bar3DChart>
      <c:catAx>
        <c:axId val="783825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78383744"/>
        <c:crosses val="autoZero"/>
        <c:auto val="1"/>
        <c:lblAlgn val="ctr"/>
        <c:lblOffset val="100"/>
      </c:catAx>
      <c:valAx>
        <c:axId val="78383744"/>
        <c:scaling>
          <c:orientation val="minMax"/>
        </c:scaling>
        <c:delete val="1"/>
        <c:axPos val="b"/>
        <c:numFmt formatCode="General" sourceLinked="1"/>
        <c:tickLblPos val="nextTo"/>
        <c:crossAx val="783825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830577427821523"/>
          <c:y val="8.1616876542117647E-2"/>
          <c:w val="0.39116579177602989"/>
          <c:h val="0.91444043452902102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2018год.xls]доходы на 1 чел  01.08.18 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777777777777816E-3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2.777777777777816E-3"/>
                  <c:y val="-6.48148148148154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1 чел  01.08.18 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2018год.xls]доходы на 1 чел  01.08.18  '!$B$4:$B$8</c:f>
              <c:numCache>
                <c:formatCode>0.0</c:formatCode>
                <c:ptCount val="5"/>
                <c:pt idx="0">
                  <c:v>33.703341577040298</c:v>
                </c:pt>
                <c:pt idx="1">
                  <c:v>32.731376975169312</c:v>
                </c:pt>
                <c:pt idx="2">
                  <c:v>27.592539956708997</c:v>
                </c:pt>
                <c:pt idx="3">
                  <c:v>32.597563129083525</c:v>
                </c:pt>
                <c:pt idx="4">
                  <c:v>32.909529455050894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2018год.xls]доходы на 1 чел  01.08.18 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4.5031004590561682E-2"/>
                  <c:y val="-7.5080451900034428E-2"/>
                </c:manualLayout>
              </c:layout>
              <c:showVal val="1"/>
            </c:dLbl>
            <c:dLbl>
              <c:idx val="1"/>
              <c:layout>
                <c:manualLayout>
                  <c:x val="3.7184594953519258E-2"/>
                  <c:y val="-6.5821351135455897E-2"/>
                </c:manualLayout>
              </c:layout>
              <c:showVal val="1"/>
            </c:dLbl>
            <c:dLbl>
              <c:idx val="2"/>
              <c:layout>
                <c:manualLayout>
                  <c:x val="5.5655174577281405E-2"/>
                  <c:y val="-7.8703640305831518E-2"/>
                </c:manualLayout>
              </c:layout>
              <c:showVal val="1"/>
            </c:dLbl>
            <c:dLbl>
              <c:idx val="3"/>
              <c:layout>
                <c:manualLayout>
                  <c:x val="5.3364285639593903E-2"/>
                  <c:y val="-5.1932272052949924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1 чел  01.08.18 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2018год.xls]доходы на 1 чел  01.08.18  '!$C$4:$C$8</c:f>
              <c:numCache>
                <c:formatCode>0.0</c:formatCode>
                <c:ptCount val="5"/>
                <c:pt idx="0">
                  <c:v>19.669868292402377</c:v>
                </c:pt>
                <c:pt idx="1">
                  <c:v>15.372460496614002</c:v>
                </c:pt>
                <c:pt idx="2">
                  <c:v>16.113868421628023</c:v>
                </c:pt>
                <c:pt idx="3">
                  <c:v>19.141797633763016</c:v>
                </c:pt>
                <c:pt idx="4">
                  <c:v>19.091615224234495</c:v>
                </c:pt>
              </c:numCache>
            </c:numRef>
          </c:val>
        </c:ser>
        <c:shape val="cylinder"/>
        <c:axId val="78418304"/>
        <c:axId val="78419840"/>
        <c:axId val="0"/>
      </c:bar3DChart>
      <c:catAx>
        <c:axId val="784183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10" b="1" i="0" baseline="0"/>
            </a:pPr>
            <a:endParaRPr lang="ru-RU"/>
          </a:p>
        </c:txPr>
        <c:crossAx val="78419840"/>
        <c:crosses val="autoZero"/>
        <c:auto val="1"/>
        <c:lblAlgn val="ctr"/>
        <c:lblOffset val="100"/>
      </c:catAx>
      <c:valAx>
        <c:axId val="78419840"/>
        <c:scaling>
          <c:orientation val="minMax"/>
        </c:scaling>
        <c:delete val="1"/>
        <c:axPos val="b"/>
        <c:numFmt formatCode="0.0" sourceLinked="1"/>
        <c:tickLblPos val="nextTo"/>
        <c:crossAx val="784183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39155948879884139"/>
          <c:y val="3.3172511261026056E-3"/>
          <c:w val="0.46346628893086311"/>
          <c:h val="0.8818471391538607"/>
        </c:manualLayout>
      </c:layout>
      <c:bar3DChart>
        <c:barDir val="bar"/>
        <c:grouping val="clustered"/>
        <c:ser>
          <c:idx val="0"/>
          <c:order val="0"/>
          <c:tx>
            <c:strRef>
              <c:f>'[сравни бюджеты 2018год.xls]расходы 01.08.18  '!$B$2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01.08.18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2018год.xls]расходы 01.08.18  '!$B$3:$B$7</c:f>
              <c:numCache>
                <c:formatCode>General</c:formatCode>
                <c:ptCount val="5"/>
                <c:pt idx="0">
                  <c:v>641</c:v>
                </c:pt>
                <c:pt idx="1">
                  <c:v>1547</c:v>
                </c:pt>
                <c:pt idx="2">
                  <c:v>1264</c:v>
                </c:pt>
                <c:pt idx="3">
                  <c:v>1074</c:v>
                </c:pt>
                <c:pt idx="4">
                  <c:v>1626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2018год.xls]расходы 01.08.18 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4"/>
              <c:layout>
                <c:manualLayout>
                  <c:x val="8.3333333333333367E-3"/>
                  <c:y val="-3.03893637226970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01.08.18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2018год.xls]расходы 01.08.18  '!$C$3:$C$7</c:f>
              <c:numCache>
                <c:formatCode>General</c:formatCode>
                <c:ptCount val="5"/>
                <c:pt idx="0">
                  <c:v>297</c:v>
                </c:pt>
                <c:pt idx="1">
                  <c:v>801</c:v>
                </c:pt>
                <c:pt idx="2">
                  <c:v>697</c:v>
                </c:pt>
                <c:pt idx="3">
                  <c:v>551</c:v>
                </c:pt>
                <c:pt idx="4">
                  <c:v>876</c:v>
                </c:pt>
              </c:numCache>
            </c:numRef>
          </c:val>
        </c:ser>
        <c:shape val="cylinder"/>
        <c:axId val="8842624"/>
        <c:axId val="12588160"/>
        <c:axId val="0"/>
      </c:bar3DChart>
      <c:catAx>
        <c:axId val="88426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2588160"/>
        <c:crosses val="autoZero"/>
        <c:auto val="1"/>
        <c:lblAlgn val="ctr"/>
        <c:lblOffset val="100"/>
      </c:catAx>
      <c:valAx>
        <c:axId val="12588160"/>
        <c:scaling>
          <c:orientation val="minMax"/>
        </c:scaling>
        <c:delete val="1"/>
        <c:axPos val="b"/>
        <c:numFmt formatCode="General" sourceLinked="1"/>
        <c:tickLblPos val="nextTo"/>
        <c:crossAx val="88426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3121936029182883"/>
          <c:y val="7.3764476122949408E-3"/>
          <c:w val="0.48742470750478423"/>
          <c:h val="0.96001915637322777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2018год.xls]расходы на 1 чел 01.08.18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7706909643128537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624169986719801E-2"/>
                  <c:y val="-5.466970387243741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7.9681274900398578E-3"/>
                  <c:y val="-6.074411541381921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0624169986719801E-2"/>
                  <c:y val="-5.7706909643128537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0624169986719847E-2"/>
                  <c:y val="-5.16324981017465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'[сравни бюджеты 2018год.xls]расходы на 1 чел 01.08.18 '!$A$3:$A$9</c:f>
              <c:strCache>
                <c:ptCount val="7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  <c:pt idx="6">
                  <c:v> </c:v>
                </c:pt>
              </c:strCache>
            </c:strRef>
          </c:cat>
          <c:val>
            <c:numRef>
              <c:f>'[сравни бюджеты 2018год.xls]расходы на 1 чел 01.08.18 '!$B$3:$B$9</c:f>
              <c:numCache>
                <c:formatCode>0.0</c:formatCode>
                <c:ptCount val="7"/>
                <c:pt idx="0">
                  <c:v>36.866624489561154</c:v>
                </c:pt>
                <c:pt idx="1">
                  <c:v>34.920993227990969</c:v>
                </c:pt>
                <c:pt idx="2">
                  <c:v>27.636268229223607</c:v>
                </c:pt>
                <c:pt idx="3">
                  <c:v>37.930425569486118</c:v>
                </c:pt>
                <c:pt idx="5">
                  <c:v>33.23658067944892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2018год.xls]расходы на 1 чел 01.08.18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3745019920318724E-2"/>
                  <c:y val="-1.2148823082763861E-2"/>
                </c:manualLayout>
              </c:layout>
              <c:showVal val="1"/>
            </c:dLbl>
            <c:dLbl>
              <c:idx val="1"/>
              <c:layout>
                <c:manualLayout>
                  <c:x val="7.9681274900398578E-3"/>
                  <c:y val="-6.0744115413819286E-2"/>
                </c:manualLayout>
              </c:layout>
              <c:showVal val="1"/>
            </c:dLbl>
            <c:dLbl>
              <c:idx val="2"/>
              <c:layout>
                <c:manualLayout>
                  <c:x val="7.1713147410358571E-2"/>
                  <c:y val="-6.0744115413819289E-3"/>
                </c:manualLayout>
              </c:layout>
              <c:showVal val="1"/>
            </c:dLbl>
            <c:dLbl>
              <c:idx val="3"/>
              <c:layout>
                <c:manualLayout>
                  <c:x val="7.7025232403718474E-2"/>
                  <c:y val="3.0372057706909697E-3"/>
                </c:manualLayout>
              </c:layout>
              <c:showVal val="1"/>
            </c:dLbl>
            <c:dLbl>
              <c:idx val="5"/>
              <c:layout>
                <c:manualLayout>
                  <c:x val="8.2337317397078363E-2"/>
                  <c:y val="-2.39150060684328E-7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на 1 чел 01.08.18 '!$A$3:$A$9</c:f>
              <c:strCache>
                <c:ptCount val="7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  <c:pt idx="6">
                  <c:v> </c:v>
                </c:pt>
              </c:strCache>
            </c:strRef>
          </c:cat>
          <c:val>
            <c:numRef>
              <c:f>'[сравни бюджеты 2018год.xls]расходы на 1 чел 01.08.18 '!$C$3:$C$9</c:f>
              <c:numCache>
                <c:formatCode>0.0</c:formatCode>
                <c:ptCount val="7"/>
                <c:pt idx="0">
                  <c:v>17.081727727612588</c:v>
                </c:pt>
                <c:pt idx="1">
                  <c:v>18.081264108352144</c:v>
                </c:pt>
                <c:pt idx="2">
                  <c:v>15.239302971336118</c:v>
                </c:pt>
                <c:pt idx="3">
                  <c:v>19.459650361998939</c:v>
                </c:pt>
                <c:pt idx="5">
                  <c:v>17.906054535791665</c:v>
                </c:pt>
              </c:numCache>
            </c:numRef>
          </c:val>
        </c:ser>
        <c:shape val="cylinder"/>
        <c:axId val="50300800"/>
        <c:axId val="50302336"/>
        <c:axId val="0"/>
      </c:bar3DChart>
      <c:catAx>
        <c:axId val="503008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0302336"/>
        <c:crosses val="autoZero"/>
        <c:auto val="1"/>
        <c:lblAlgn val="ctr"/>
        <c:lblOffset val="100"/>
      </c:catAx>
      <c:valAx>
        <c:axId val="50302336"/>
        <c:scaling>
          <c:orientation val="minMax"/>
        </c:scaling>
        <c:delete val="1"/>
        <c:axPos val="b"/>
        <c:numFmt formatCode="0.0" sourceLinked="1"/>
        <c:tickLblPos val="nextTo"/>
        <c:crossAx val="503008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01.08.2018 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на 01.08.2018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785918" y="2000240"/>
          <a:ext cx="642942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01.08.2018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214414" y="2000240"/>
          <a:ext cx="721523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01.08.2018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285853" y="1928802"/>
          <a:ext cx="750099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01.08.2018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214414" y="1571612"/>
          <a:ext cx="707236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1011</TotalTime>
  <Words>79</Words>
  <PresentationFormat>Экран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91</cp:revision>
  <dcterms:created xsi:type="dcterms:W3CDTF">2017-02-16T11:20:46Z</dcterms:created>
  <dcterms:modified xsi:type="dcterms:W3CDTF">2018-09-30T04:27:05Z</dcterms:modified>
</cp:coreProperties>
</file>