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2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charts/chart106.xml" ContentType="application/vnd.openxmlformats-officedocument.drawingml.chart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ppt/charts/chart112.xml" ContentType="application/vnd.openxmlformats-officedocument.drawingml.chart+xml"/>
  <Override PartName="/ppt/charts/chart113.xml" ContentType="application/vnd.openxmlformats-officedocument.drawingml.chart+xml"/>
  <Override PartName="/ppt/charts/chart114.xml" ContentType="application/vnd.openxmlformats-officedocument.drawingml.chart+xml"/>
  <Override PartName="/ppt/charts/chart115.xml" ContentType="application/vnd.openxmlformats-officedocument.drawingml.chart+xml"/>
  <Override PartName="/ppt/charts/chart1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handoutMasterIdLst>
    <p:handoutMasterId r:id="rId8"/>
  </p:handout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4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5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6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7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8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1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2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4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5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6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8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9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8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9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1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2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7104256"/>
        <c:axId val="77105792"/>
        <c:axId val="0"/>
      </c:bar3DChart>
      <c:catAx>
        <c:axId val="77104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7105792"/>
        <c:crosses val="autoZero"/>
        <c:auto val="1"/>
        <c:lblAlgn val="ctr"/>
        <c:lblOffset val="100"/>
        <c:noMultiLvlLbl val="0"/>
      </c:catAx>
      <c:valAx>
        <c:axId val="77105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104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8834432"/>
        <c:axId val="88835968"/>
        <c:axId val="0"/>
      </c:bar3DChart>
      <c:catAx>
        <c:axId val="8883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8835968"/>
        <c:crosses val="autoZero"/>
        <c:auto val="1"/>
        <c:lblAlgn val="ctr"/>
        <c:lblOffset val="100"/>
        <c:noMultiLvlLbl val="0"/>
      </c:catAx>
      <c:valAx>
        <c:axId val="88835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834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585408"/>
        <c:axId val="142050048"/>
        <c:axId val="0"/>
      </c:bar3DChart>
      <c:catAx>
        <c:axId val="141585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2050048"/>
        <c:crosses val="autoZero"/>
        <c:auto val="1"/>
        <c:lblAlgn val="ctr"/>
        <c:lblOffset val="100"/>
        <c:noMultiLvlLbl val="0"/>
      </c:catAx>
      <c:valAx>
        <c:axId val="1420500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1585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981568"/>
        <c:axId val="31983104"/>
        <c:axId val="0"/>
      </c:bar3DChart>
      <c:catAx>
        <c:axId val="31981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1983104"/>
        <c:crosses val="autoZero"/>
        <c:auto val="1"/>
        <c:lblAlgn val="ctr"/>
        <c:lblOffset val="100"/>
        <c:noMultiLvlLbl val="0"/>
      </c:catAx>
      <c:valAx>
        <c:axId val="319831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1981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133888"/>
        <c:axId val="32135424"/>
        <c:axId val="0"/>
      </c:bar3DChart>
      <c:catAx>
        <c:axId val="32133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2135424"/>
        <c:crosses val="autoZero"/>
        <c:auto val="1"/>
        <c:lblAlgn val="ctr"/>
        <c:lblOffset val="100"/>
        <c:noMultiLvlLbl val="0"/>
      </c:catAx>
      <c:valAx>
        <c:axId val="321354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133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491008"/>
        <c:axId val="32492544"/>
        <c:axId val="0"/>
      </c:bar3DChart>
      <c:catAx>
        <c:axId val="32491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2492544"/>
        <c:crosses val="autoZero"/>
        <c:auto val="1"/>
        <c:lblAlgn val="ctr"/>
        <c:lblOffset val="100"/>
        <c:noMultiLvlLbl val="0"/>
      </c:catAx>
      <c:valAx>
        <c:axId val="324925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491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065792"/>
        <c:axId val="32067584"/>
        <c:axId val="0"/>
      </c:bar3DChart>
      <c:catAx>
        <c:axId val="32065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2067584"/>
        <c:crosses val="autoZero"/>
        <c:auto val="1"/>
        <c:lblAlgn val="ctr"/>
        <c:lblOffset val="100"/>
        <c:noMultiLvlLbl val="0"/>
      </c:catAx>
      <c:valAx>
        <c:axId val="320675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065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074752"/>
        <c:axId val="33202944"/>
        <c:axId val="0"/>
      </c:bar3DChart>
      <c:catAx>
        <c:axId val="32074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202944"/>
        <c:crosses val="autoZero"/>
        <c:auto val="1"/>
        <c:lblAlgn val="ctr"/>
        <c:lblOffset val="100"/>
        <c:noMultiLvlLbl val="0"/>
      </c:catAx>
      <c:valAx>
        <c:axId val="33202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2074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546240"/>
        <c:axId val="33547776"/>
        <c:axId val="0"/>
      </c:bar3DChart>
      <c:catAx>
        <c:axId val="33546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547776"/>
        <c:crosses val="autoZero"/>
        <c:auto val="1"/>
        <c:lblAlgn val="ctr"/>
        <c:lblOffset val="100"/>
        <c:noMultiLvlLbl val="0"/>
      </c:catAx>
      <c:valAx>
        <c:axId val="33547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3546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911552"/>
        <c:axId val="33913088"/>
        <c:axId val="0"/>
      </c:bar3DChart>
      <c:catAx>
        <c:axId val="33911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913088"/>
        <c:crosses val="autoZero"/>
        <c:auto val="1"/>
        <c:lblAlgn val="ctr"/>
        <c:lblOffset val="100"/>
        <c:noMultiLvlLbl val="0"/>
      </c:catAx>
      <c:valAx>
        <c:axId val="339130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3911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256384"/>
        <c:axId val="34257920"/>
        <c:axId val="0"/>
      </c:bar3DChart>
      <c:catAx>
        <c:axId val="34256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4257920"/>
        <c:crosses val="autoZero"/>
        <c:auto val="1"/>
        <c:lblAlgn val="ctr"/>
        <c:lblOffset val="100"/>
        <c:noMultiLvlLbl val="0"/>
      </c:catAx>
      <c:valAx>
        <c:axId val="342579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4256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265344"/>
        <c:axId val="33824768"/>
        <c:axId val="0"/>
      </c:bar3DChart>
      <c:catAx>
        <c:axId val="34265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3824768"/>
        <c:crosses val="autoZero"/>
        <c:auto val="1"/>
        <c:lblAlgn val="ctr"/>
        <c:lblOffset val="100"/>
        <c:noMultiLvlLbl val="0"/>
      </c:catAx>
      <c:valAx>
        <c:axId val="338247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4265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084544"/>
        <c:axId val="97086080"/>
        <c:axId val="0"/>
      </c:bar3DChart>
      <c:catAx>
        <c:axId val="97084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7086080"/>
        <c:crosses val="autoZero"/>
        <c:auto val="1"/>
        <c:lblAlgn val="ctr"/>
        <c:lblOffset val="100"/>
        <c:noMultiLvlLbl val="0"/>
      </c:catAx>
      <c:valAx>
        <c:axId val="9708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084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950144"/>
        <c:axId val="34960128"/>
        <c:axId val="0"/>
      </c:bar3DChart>
      <c:catAx>
        <c:axId val="34950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4960128"/>
        <c:crosses val="autoZero"/>
        <c:auto val="1"/>
        <c:lblAlgn val="ctr"/>
        <c:lblOffset val="100"/>
        <c:noMultiLvlLbl val="0"/>
      </c:catAx>
      <c:valAx>
        <c:axId val="34960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950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315712"/>
        <c:axId val="35317248"/>
        <c:axId val="0"/>
      </c:bar3DChart>
      <c:catAx>
        <c:axId val="35315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5317248"/>
        <c:crosses val="autoZero"/>
        <c:auto val="1"/>
        <c:lblAlgn val="ctr"/>
        <c:lblOffset val="100"/>
        <c:noMultiLvlLbl val="0"/>
      </c:catAx>
      <c:valAx>
        <c:axId val="353172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5315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672832"/>
        <c:axId val="35674368"/>
        <c:axId val="0"/>
      </c:bar3DChart>
      <c:catAx>
        <c:axId val="35672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5674368"/>
        <c:crosses val="autoZero"/>
        <c:auto val="1"/>
        <c:lblAlgn val="ctr"/>
        <c:lblOffset val="100"/>
        <c:noMultiLvlLbl val="0"/>
      </c:catAx>
      <c:valAx>
        <c:axId val="356743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5672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025856"/>
        <c:axId val="36027392"/>
        <c:axId val="0"/>
      </c:bar3DChart>
      <c:catAx>
        <c:axId val="3602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6027392"/>
        <c:crosses val="autoZero"/>
        <c:auto val="1"/>
        <c:lblAlgn val="ctr"/>
        <c:lblOffset val="100"/>
        <c:noMultiLvlLbl val="0"/>
      </c:catAx>
      <c:valAx>
        <c:axId val="36027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602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2735616"/>
        <c:axId val="35590144"/>
        <c:axId val="0"/>
      </c:bar3DChart>
      <c:catAx>
        <c:axId val="142735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35590144"/>
        <c:crosses val="autoZero"/>
        <c:auto val="1"/>
        <c:lblAlgn val="ctr"/>
        <c:lblOffset val="100"/>
        <c:noMultiLvlLbl val="0"/>
      </c:catAx>
      <c:valAx>
        <c:axId val="35590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2735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019200"/>
        <c:axId val="143086336"/>
        <c:axId val="0"/>
      </c:bar3DChart>
      <c:catAx>
        <c:axId val="36019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3086336"/>
        <c:crosses val="autoZero"/>
        <c:auto val="1"/>
        <c:lblAlgn val="ctr"/>
        <c:lblOffset val="100"/>
        <c:noMultiLvlLbl val="0"/>
      </c:catAx>
      <c:valAx>
        <c:axId val="1430863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6019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446016"/>
        <c:axId val="143447552"/>
        <c:axId val="0"/>
      </c:bar3DChart>
      <c:catAx>
        <c:axId val="143446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3447552"/>
        <c:crosses val="autoZero"/>
        <c:auto val="1"/>
        <c:lblAlgn val="ctr"/>
        <c:lblOffset val="100"/>
        <c:noMultiLvlLbl val="0"/>
      </c:catAx>
      <c:valAx>
        <c:axId val="1434475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3446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765248"/>
        <c:axId val="97766784"/>
        <c:axId val="0"/>
      </c:bar3DChart>
      <c:catAx>
        <c:axId val="9776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7766784"/>
        <c:crosses val="autoZero"/>
        <c:auto val="1"/>
        <c:lblAlgn val="ctr"/>
        <c:lblOffset val="100"/>
        <c:noMultiLvlLbl val="0"/>
      </c:catAx>
      <c:valAx>
        <c:axId val="97766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765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126464"/>
        <c:axId val="98132352"/>
        <c:axId val="0"/>
      </c:bar3DChart>
      <c:catAx>
        <c:axId val="98126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8132352"/>
        <c:crosses val="autoZero"/>
        <c:auto val="1"/>
        <c:lblAlgn val="ctr"/>
        <c:lblOffset val="100"/>
        <c:noMultiLvlLbl val="0"/>
      </c:catAx>
      <c:valAx>
        <c:axId val="98132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126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733440"/>
        <c:axId val="98112640"/>
        <c:axId val="0"/>
      </c:bar3DChart>
      <c:catAx>
        <c:axId val="9873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8112640"/>
        <c:crosses val="autoZero"/>
        <c:auto val="1"/>
        <c:lblAlgn val="ctr"/>
        <c:lblOffset val="100"/>
        <c:noMultiLvlLbl val="0"/>
      </c:catAx>
      <c:valAx>
        <c:axId val="98112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733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712832"/>
        <c:axId val="100714368"/>
        <c:axId val="0"/>
      </c:bar3DChart>
      <c:catAx>
        <c:axId val="100712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714368"/>
        <c:crosses val="autoZero"/>
        <c:auto val="1"/>
        <c:lblAlgn val="ctr"/>
        <c:lblOffset val="100"/>
        <c:noMultiLvlLbl val="0"/>
      </c:catAx>
      <c:valAx>
        <c:axId val="100714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712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615296"/>
        <c:axId val="100616832"/>
        <c:axId val="0"/>
      </c:bar3DChart>
      <c:catAx>
        <c:axId val="100615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616832"/>
        <c:crosses val="autoZero"/>
        <c:auto val="1"/>
        <c:lblAlgn val="ctr"/>
        <c:lblOffset val="100"/>
        <c:noMultiLvlLbl val="0"/>
      </c:catAx>
      <c:valAx>
        <c:axId val="100616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615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304256"/>
        <c:axId val="108305792"/>
        <c:axId val="0"/>
      </c:bar3DChart>
      <c:catAx>
        <c:axId val="108304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8305792"/>
        <c:crosses val="autoZero"/>
        <c:auto val="1"/>
        <c:lblAlgn val="ctr"/>
        <c:lblOffset val="100"/>
        <c:noMultiLvlLbl val="0"/>
      </c:catAx>
      <c:valAx>
        <c:axId val="108305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304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746176"/>
        <c:axId val="103756160"/>
        <c:axId val="0"/>
      </c:bar3DChart>
      <c:catAx>
        <c:axId val="103746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756160"/>
        <c:crosses val="autoZero"/>
        <c:auto val="1"/>
        <c:lblAlgn val="ctr"/>
        <c:lblOffset val="100"/>
        <c:noMultiLvlLbl val="0"/>
      </c:catAx>
      <c:valAx>
        <c:axId val="103756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746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763328"/>
        <c:axId val="110072960"/>
        <c:axId val="0"/>
      </c:bar3DChart>
      <c:catAx>
        <c:axId val="103763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0072960"/>
        <c:crosses val="autoZero"/>
        <c:auto val="1"/>
        <c:lblAlgn val="ctr"/>
        <c:lblOffset val="100"/>
        <c:noMultiLvlLbl val="0"/>
      </c:catAx>
      <c:valAx>
        <c:axId val="110072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763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7334400"/>
        <c:axId val="77335936"/>
        <c:axId val="0"/>
      </c:bar3DChart>
      <c:catAx>
        <c:axId val="77334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7335936"/>
        <c:crosses val="autoZero"/>
        <c:auto val="1"/>
        <c:lblAlgn val="ctr"/>
        <c:lblOffset val="100"/>
        <c:noMultiLvlLbl val="0"/>
      </c:catAx>
      <c:valAx>
        <c:axId val="77335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3344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663232"/>
        <c:axId val="115664768"/>
        <c:axId val="0"/>
      </c:bar3DChart>
      <c:catAx>
        <c:axId val="115663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5664768"/>
        <c:crosses val="autoZero"/>
        <c:auto val="1"/>
        <c:lblAlgn val="ctr"/>
        <c:lblOffset val="100"/>
        <c:noMultiLvlLbl val="0"/>
      </c:catAx>
      <c:valAx>
        <c:axId val="115664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663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659904"/>
        <c:axId val="115661440"/>
        <c:axId val="0"/>
      </c:bar3DChart>
      <c:catAx>
        <c:axId val="115659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5661440"/>
        <c:crosses val="autoZero"/>
        <c:auto val="1"/>
        <c:lblAlgn val="ctr"/>
        <c:lblOffset val="100"/>
        <c:noMultiLvlLbl val="0"/>
      </c:catAx>
      <c:valAx>
        <c:axId val="115661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659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361088"/>
        <c:axId val="116362624"/>
        <c:axId val="0"/>
      </c:bar3DChart>
      <c:catAx>
        <c:axId val="116361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6362624"/>
        <c:crosses val="autoZero"/>
        <c:auto val="1"/>
        <c:lblAlgn val="ctr"/>
        <c:lblOffset val="100"/>
        <c:noMultiLvlLbl val="0"/>
      </c:catAx>
      <c:valAx>
        <c:axId val="116362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361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935872"/>
        <c:axId val="115937664"/>
        <c:axId val="0"/>
      </c:bar3DChart>
      <c:catAx>
        <c:axId val="115935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5937664"/>
        <c:crosses val="autoZero"/>
        <c:auto val="1"/>
        <c:lblAlgn val="ctr"/>
        <c:lblOffset val="100"/>
        <c:noMultiLvlLbl val="0"/>
      </c:catAx>
      <c:valAx>
        <c:axId val="115937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935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58227474546947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948928"/>
        <c:axId val="117077120"/>
        <c:axId val="0"/>
      </c:bar3DChart>
      <c:catAx>
        <c:axId val="115948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7077120"/>
        <c:crosses val="autoZero"/>
        <c:auto val="1"/>
        <c:lblAlgn val="ctr"/>
        <c:lblOffset val="100"/>
        <c:noMultiLvlLbl val="0"/>
      </c:catAx>
      <c:valAx>
        <c:axId val="117077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948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982144"/>
        <c:axId val="116983680"/>
        <c:axId val="0"/>
      </c:bar3DChart>
      <c:catAx>
        <c:axId val="116982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983680"/>
        <c:crosses val="autoZero"/>
        <c:auto val="1"/>
        <c:lblAlgn val="ctr"/>
        <c:lblOffset val="100"/>
        <c:noMultiLvlLbl val="0"/>
      </c:catAx>
      <c:valAx>
        <c:axId val="116983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982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781632"/>
        <c:axId val="117783168"/>
        <c:axId val="0"/>
      </c:bar3DChart>
      <c:catAx>
        <c:axId val="117781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783168"/>
        <c:crosses val="autoZero"/>
        <c:auto val="1"/>
        <c:lblAlgn val="ctr"/>
        <c:lblOffset val="100"/>
        <c:noMultiLvlLbl val="0"/>
      </c:catAx>
      <c:valAx>
        <c:axId val="117783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781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200192"/>
        <c:axId val="118201728"/>
        <c:axId val="0"/>
      </c:bar3DChart>
      <c:catAx>
        <c:axId val="118200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8201728"/>
        <c:crosses val="autoZero"/>
        <c:auto val="1"/>
        <c:lblAlgn val="ctr"/>
        <c:lblOffset val="100"/>
        <c:noMultiLvlLbl val="0"/>
      </c:catAx>
      <c:valAx>
        <c:axId val="1182017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8200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65717979651232"/>
          <c:y val="2.4936376623808099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209152"/>
        <c:axId val="117707136"/>
        <c:axId val="0"/>
      </c:bar3DChart>
      <c:catAx>
        <c:axId val="118209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7707136"/>
        <c:crosses val="autoZero"/>
        <c:auto val="1"/>
        <c:lblAlgn val="ctr"/>
        <c:lblOffset val="100"/>
        <c:noMultiLvlLbl val="0"/>
      </c:catAx>
      <c:valAx>
        <c:axId val="117707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209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902144"/>
        <c:axId val="118912128"/>
        <c:axId val="0"/>
      </c:bar3DChart>
      <c:catAx>
        <c:axId val="118902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8912128"/>
        <c:crosses val="autoZero"/>
        <c:auto val="1"/>
        <c:lblAlgn val="ctr"/>
        <c:lblOffset val="100"/>
        <c:noMultiLvlLbl val="0"/>
      </c:catAx>
      <c:valAx>
        <c:axId val="118912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902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7458048"/>
        <c:axId val="84078976"/>
        <c:axId val="0"/>
      </c:bar3DChart>
      <c:catAx>
        <c:axId val="77458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4078976"/>
        <c:crosses val="autoZero"/>
        <c:auto val="1"/>
        <c:lblAlgn val="ctr"/>
        <c:lblOffset val="100"/>
        <c:noMultiLvlLbl val="0"/>
      </c:catAx>
      <c:valAx>
        <c:axId val="84078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7458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271808"/>
        <c:axId val="119273344"/>
        <c:axId val="0"/>
      </c:bar3DChart>
      <c:catAx>
        <c:axId val="119271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9273344"/>
        <c:crosses val="autoZero"/>
        <c:auto val="1"/>
        <c:lblAlgn val="ctr"/>
        <c:lblOffset val="100"/>
        <c:noMultiLvlLbl val="0"/>
      </c:catAx>
      <c:valAx>
        <c:axId val="119273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271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635328"/>
        <c:axId val="119649408"/>
        <c:axId val="0"/>
      </c:bar3DChart>
      <c:catAx>
        <c:axId val="11963532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9649408"/>
        <c:crosses val="autoZero"/>
        <c:auto val="1"/>
        <c:lblAlgn val="ctr"/>
        <c:lblOffset val="100"/>
        <c:noMultiLvlLbl val="1"/>
      </c:catAx>
      <c:valAx>
        <c:axId val="119649408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19635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538048"/>
        <c:axId val="119539584"/>
        <c:axId val="0"/>
      </c:bar3DChart>
      <c:catAx>
        <c:axId val="119538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9539584"/>
        <c:crosses val="autoZero"/>
        <c:auto val="1"/>
        <c:lblAlgn val="ctr"/>
        <c:lblOffset val="100"/>
        <c:noMultiLvlLbl val="0"/>
      </c:catAx>
      <c:valAx>
        <c:axId val="1195395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9538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083584"/>
        <c:axId val="120085120"/>
        <c:axId val="0"/>
      </c:bar3DChart>
      <c:catAx>
        <c:axId val="120083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0085120"/>
        <c:crosses val="autoZero"/>
        <c:auto val="1"/>
        <c:lblAlgn val="ctr"/>
        <c:lblOffset val="100"/>
        <c:noMultiLvlLbl val="0"/>
      </c:catAx>
      <c:valAx>
        <c:axId val="1200851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0083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375168"/>
        <c:axId val="120376704"/>
        <c:axId val="0"/>
      </c:bar3DChart>
      <c:catAx>
        <c:axId val="120375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376704"/>
        <c:crosses val="autoZero"/>
        <c:auto val="1"/>
        <c:lblAlgn val="ctr"/>
        <c:lblOffset val="100"/>
        <c:noMultiLvlLbl val="0"/>
      </c:catAx>
      <c:valAx>
        <c:axId val="120376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375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384128"/>
        <c:axId val="120017280"/>
        <c:axId val="0"/>
      </c:bar3DChart>
      <c:catAx>
        <c:axId val="12038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0017280"/>
        <c:crosses val="autoZero"/>
        <c:auto val="1"/>
        <c:lblAlgn val="ctr"/>
        <c:lblOffset val="100"/>
        <c:noMultiLvlLbl val="0"/>
      </c:catAx>
      <c:valAx>
        <c:axId val="1200172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0384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258496"/>
        <c:axId val="121009280"/>
        <c:axId val="0"/>
      </c:bar3DChart>
      <c:catAx>
        <c:axId val="119258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1009280"/>
        <c:crosses val="autoZero"/>
        <c:auto val="1"/>
        <c:lblAlgn val="ctr"/>
        <c:lblOffset val="100"/>
        <c:noMultiLvlLbl val="0"/>
      </c:catAx>
      <c:valAx>
        <c:axId val="1210092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9258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368960"/>
        <c:axId val="121370496"/>
        <c:axId val="0"/>
      </c:bar3DChart>
      <c:catAx>
        <c:axId val="121368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1370496"/>
        <c:crosses val="autoZero"/>
        <c:auto val="1"/>
        <c:lblAlgn val="ctr"/>
        <c:lblOffset val="100"/>
        <c:noMultiLvlLbl val="0"/>
      </c:catAx>
      <c:valAx>
        <c:axId val="1213704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368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250944"/>
        <c:axId val="121252480"/>
        <c:axId val="0"/>
      </c:bar3DChart>
      <c:catAx>
        <c:axId val="121250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1252480"/>
        <c:crosses val="autoZero"/>
        <c:auto val="1"/>
        <c:lblAlgn val="ctr"/>
        <c:lblOffset val="100"/>
        <c:noMultiLvlLbl val="0"/>
      </c:catAx>
      <c:valAx>
        <c:axId val="1212524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250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276288"/>
        <c:axId val="121277824"/>
        <c:axId val="0"/>
      </c:bar3DChart>
      <c:catAx>
        <c:axId val="121276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1277824"/>
        <c:crosses val="autoZero"/>
        <c:auto val="1"/>
        <c:lblAlgn val="ctr"/>
        <c:lblOffset val="100"/>
        <c:noMultiLvlLbl val="0"/>
      </c:catAx>
      <c:valAx>
        <c:axId val="121277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276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63264"/>
        <c:axId val="84075648"/>
        <c:axId val="0"/>
      </c:bar3DChart>
      <c:catAx>
        <c:axId val="83963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4075648"/>
        <c:crosses val="autoZero"/>
        <c:auto val="1"/>
        <c:lblAlgn val="ctr"/>
        <c:lblOffset val="100"/>
        <c:noMultiLvlLbl val="0"/>
      </c:catAx>
      <c:valAx>
        <c:axId val="84075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63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297536"/>
        <c:axId val="121352576"/>
        <c:axId val="0"/>
      </c:bar3DChart>
      <c:catAx>
        <c:axId val="121297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1352576"/>
        <c:crosses val="autoZero"/>
        <c:auto val="1"/>
        <c:lblAlgn val="ctr"/>
        <c:lblOffset val="100"/>
        <c:noMultiLvlLbl val="0"/>
      </c:catAx>
      <c:valAx>
        <c:axId val="1213525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297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773440"/>
        <c:axId val="121803904"/>
        <c:axId val="0"/>
      </c:bar3DChart>
      <c:catAx>
        <c:axId val="12177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1803904"/>
        <c:crosses val="autoZero"/>
        <c:auto val="1"/>
        <c:lblAlgn val="ctr"/>
        <c:lblOffset val="100"/>
        <c:noMultiLvlLbl val="0"/>
      </c:catAx>
      <c:valAx>
        <c:axId val="121803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773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704832"/>
        <c:axId val="121706368"/>
        <c:axId val="0"/>
      </c:bar3DChart>
      <c:catAx>
        <c:axId val="121704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1706368"/>
        <c:crosses val="autoZero"/>
        <c:auto val="1"/>
        <c:lblAlgn val="ctr"/>
        <c:lblOffset val="100"/>
        <c:noMultiLvlLbl val="0"/>
      </c:catAx>
      <c:valAx>
        <c:axId val="1217063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1704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512512"/>
        <c:axId val="122514048"/>
        <c:axId val="0"/>
      </c:bar3DChart>
      <c:catAx>
        <c:axId val="122512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2514048"/>
        <c:crosses val="autoZero"/>
        <c:auto val="1"/>
        <c:lblAlgn val="ctr"/>
        <c:lblOffset val="100"/>
        <c:noMultiLvlLbl val="0"/>
      </c:catAx>
      <c:valAx>
        <c:axId val="1225140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512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861440"/>
        <c:axId val="122862976"/>
        <c:axId val="0"/>
      </c:bar3DChart>
      <c:catAx>
        <c:axId val="122861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2862976"/>
        <c:crosses val="autoZero"/>
        <c:auto val="1"/>
        <c:lblAlgn val="ctr"/>
        <c:lblOffset val="100"/>
        <c:noMultiLvlLbl val="0"/>
      </c:catAx>
      <c:valAx>
        <c:axId val="122862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861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432128"/>
        <c:axId val="122438016"/>
        <c:axId val="0"/>
      </c:bar3DChart>
      <c:catAx>
        <c:axId val="122432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2438016"/>
        <c:crosses val="autoZero"/>
        <c:auto val="1"/>
        <c:lblAlgn val="ctr"/>
        <c:lblOffset val="100"/>
        <c:noMultiLvlLbl val="0"/>
      </c:catAx>
      <c:valAx>
        <c:axId val="1224380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432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449280"/>
        <c:axId val="123585664"/>
        <c:axId val="0"/>
      </c:bar3DChart>
      <c:catAx>
        <c:axId val="122449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3585664"/>
        <c:crosses val="autoZero"/>
        <c:auto val="1"/>
        <c:lblAlgn val="ctr"/>
        <c:lblOffset val="100"/>
        <c:noMultiLvlLbl val="0"/>
      </c:catAx>
      <c:valAx>
        <c:axId val="1235856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449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572608"/>
        <c:axId val="123574144"/>
        <c:axId val="0"/>
      </c:bar3DChart>
      <c:catAx>
        <c:axId val="123572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23574144"/>
        <c:crosses val="autoZero"/>
        <c:auto val="1"/>
        <c:lblAlgn val="ctr"/>
        <c:lblOffset val="100"/>
        <c:noMultiLvlLbl val="0"/>
      </c:catAx>
      <c:valAx>
        <c:axId val="123574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572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391424"/>
        <c:axId val="126392960"/>
        <c:axId val="0"/>
      </c:bar3DChart>
      <c:catAx>
        <c:axId val="126391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392960"/>
        <c:crosses val="autoZero"/>
        <c:auto val="1"/>
        <c:lblAlgn val="ctr"/>
        <c:lblOffset val="100"/>
        <c:noMultiLvlLbl val="0"/>
      </c:catAx>
      <c:valAx>
        <c:axId val="1263929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391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728064"/>
        <c:axId val="126729600"/>
        <c:axId val="0"/>
      </c:bar3DChart>
      <c:catAx>
        <c:axId val="126728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6729600"/>
        <c:crosses val="autoZero"/>
        <c:auto val="1"/>
        <c:lblAlgn val="ctr"/>
        <c:lblOffset val="100"/>
        <c:noMultiLvlLbl val="0"/>
      </c:catAx>
      <c:valAx>
        <c:axId val="126729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728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245184"/>
        <c:axId val="87246720"/>
        <c:axId val="0"/>
      </c:bar3DChart>
      <c:catAx>
        <c:axId val="87245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246720"/>
        <c:crosses val="autoZero"/>
        <c:auto val="1"/>
        <c:lblAlgn val="ctr"/>
        <c:lblOffset val="100"/>
        <c:noMultiLvlLbl val="0"/>
      </c:catAx>
      <c:valAx>
        <c:axId val="87246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245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306944"/>
        <c:axId val="126312832"/>
        <c:axId val="0"/>
      </c:bar3DChart>
      <c:catAx>
        <c:axId val="126306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6312832"/>
        <c:crosses val="autoZero"/>
        <c:auto val="1"/>
        <c:lblAlgn val="ctr"/>
        <c:lblOffset val="100"/>
        <c:noMultiLvlLbl val="0"/>
      </c:catAx>
      <c:valAx>
        <c:axId val="1263128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306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320000"/>
        <c:axId val="127452288"/>
        <c:axId val="0"/>
      </c:bar3DChart>
      <c:catAx>
        <c:axId val="126320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7452288"/>
        <c:crosses val="autoZero"/>
        <c:auto val="1"/>
        <c:lblAlgn val="ctr"/>
        <c:lblOffset val="100"/>
        <c:noMultiLvlLbl val="0"/>
      </c:catAx>
      <c:valAx>
        <c:axId val="1274522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320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340928"/>
        <c:axId val="127342464"/>
        <c:axId val="0"/>
      </c:bar3DChart>
      <c:catAx>
        <c:axId val="127340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7342464"/>
        <c:crosses val="autoZero"/>
        <c:auto val="1"/>
        <c:lblAlgn val="ctr"/>
        <c:lblOffset val="100"/>
        <c:noMultiLvlLbl val="0"/>
      </c:catAx>
      <c:valAx>
        <c:axId val="127342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340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148608"/>
        <c:axId val="128150144"/>
        <c:axId val="0"/>
      </c:bar3DChart>
      <c:catAx>
        <c:axId val="128148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8150144"/>
        <c:crosses val="autoZero"/>
        <c:auto val="1"/>
        <c:lblAlgn val="ctr"/>
        <c:lblOffset val="100"/>
        <c:noMultiLvlLbl val="0"/>
      </c:catAx>
      <c:valAx>
        <c:axId val="1281501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148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513920"/>
        <c:axId val="128515456"/>
        <c:axId val="0"/>
      </c:bar3DChart>
      <c:catAx>
        <c:axId val="128513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8515456"/>
        <c:crosses val="autoZero"/>
        <c:auto val="1"/>
        <c:lblAlgn val="ctr"/>
        <c:lblOffset val="100"/>
        <c:noMultiLvlLbl val="0"/>
      </c:catAx>
      <c:valAx>
        <c:axId val="1285154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513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068224"/>
        <c:axId val="128504192"/>
        <c:axId val="0"/>
      </c:bar3DChart>
      <c:catAx>
        <c:axId val="12806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8504192"/>
        <c:crosses val="autoZero"/>
        <c:auto val="1"/>
        <c:lblAlgn val="ctr"/>
        <c:lblOffset val="100"/>
        <c:noMultiLvlLbl val="0"/>
      </c:catAx>
      <c:valAx>
        <c:axId val="128504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068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207680"/>
        <c:axId val="129217664"/>
        <c:axId val="0"/>
      </c:bar3DChart>
      <c:catAx>
        <c:axId val="129207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9217664"/>
        <c:crosses val="autoZero"/>
        <c:auto val="1"/>
        <c:lblAlgn val="ctr"/>
        <c:lblOffset val="100"/>
        <c:noMultiLvlLbl val="0"/>
      </c:catAx>
      <c:valAx>
        <c:axId val="1292176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207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786816"/>
        <c:axId val="128788352"/>
        <c:axId val="0"/>
      </c:bar3DChart>
      <c:catAx>
        <c:axId val="128786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8788352"/>
        <c:crosses val="autoZero"/>
        <c:auto val="1"/>
        <c:lblAlgn val="ctr"/>
        <c:lblOffset val="100"/>
        <c:noMultiLvlLbl val="0"/>
      </c:catAx>
      <c:valAx>
        <c:axId val="1287883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786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922176"/>
        <c:axId val="129923712"/>
        <c:axId val="0"/>
      </c:bar3DChart>
      <c:catAx>
        <c:axId val="129922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29923712"/>
        <c:crosses val="autoZero"/>
        <c:auto val="1"/>
        <c:lblAlgn val="ctr"/>
        <c:lblOffset val="100"/>
        <c:noMultiLvlLbl val="0"/>
      </c:catAx>
      <c:valAx>
        <c:axId val="1299237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922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275200"/>
        <c:axId val="130276736"/>
        <c:axId val="0"/>
      </c:bar3DChart>
      <c:catAx>
        <c:axId val="130275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30276736"/>
        <c:crosses val="autoZero"/>
        <c:auto val="1"/>
        <c:lblAlgn val="ctr"/>
        <c:lblOffset val="100"/>
        <c:noMultiLvlLbl val="0"/>
      </c:catAx>
      <c:valAx>
        <c:axId val="1302767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275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8888448"/>
        <c:axId val="88889984"/>
        <c:axId val="0"/>
      </c:bar3DChart>
      <c:catAx>
        <c:axId val="88888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8889984"/>
        <c:crosses val="autoZero"/>
        <c:auto val="1"/>
        <c:lblAlgn val="ctr"/>
        <c:lblOffset val="100"/>
        <c:noMultiLvlLbl val="0"/>
      </c:catAx>
      <c:valAx>
        <c:axId val="888899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8888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857024"/>
        <c:axId val="129858560"/>
        <c:axId val="0"/>
      </c:bar3DChart>
      <c:catAx>
        <c:axId val="12985702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9858560"/>
        <c:crosses val="autoZero"/>
        <c:auto val="1"/>
        <c:lblAlgn val="ctr"/>
        <c:lblOffset val="100"/>
        <c:noMultiLvlLbl val="1"/>
      </c:catAx>
      <c:valAx>
        <c:axId val="12985856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29857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152128"/>
        <c:axId val="131153920"/>
        <c:axId val="0"/>
      </c:bar3DChart>
      <c:catAx>
        <c:axId val="131152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53920"/>
        <c:crosses val="autoZero"/>
        <c:auto val="1"/>
        <c:lblAlgn val="ctr"/>
        <c:lblOffset val="100"/>
        <c:noMultiLvlLbl val="0"/>
      </c:catAx>
      <c:valAx>
        <c:axId val="131153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152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165184"/>
        <c:axId val="130994944"/>
        <c:axId val="0"/>
      </c:bar3DChart>
      <c:catAx>
        <c:axId val="131165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0994944"/>
        <c:crosses val="autoZero"/>
        <c:auto val="1"/>
        <c:lblAlgn val="ctr"/>
        <c:lblOffset val="100"/>
        <c:noMultiLvlLbl val="0"/>
      </c:catAx>
      <c:valAx>
        <c:axId val="130994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165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358720"/>
        <c:axId val="131360256"/>
        <c:axId val="0"/>
      </c:bar3DChart>
      <c:catAx>
        <c:axId val="131358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360256"/>
        <c:crosses val="autoZero"/>
        <c:auto val="1"/>
        <c:lblAlgn val="ctr"/>
        <c:lblOffset val="100"/>
        <c:noMultiLvlLbl val="0"/>
      </c:catAx>
      <c:valAx>
        <c:axId val="131360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358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646208"/>
        <c:axId val="131647744"/>
        <c:axId val="0"/>
      </c:bar3DChart>
      <c:catAx>
        <c:axId val="131646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647744"/>
        <c:crosses val="autoZero"/>
        <c:auto val="1"/>
        <c:lblAlgn val="ctr"/>
        <c:lblOffset val="100"/>
        <c:noMultiLvlLbl val="0"/>
      </c:catAx>
      <c:valAx>
        <c:axId val="131647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646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274240"/>
        <c:axId val="131275776"/>
        <c:axId val="0"/>
      </c:bar3DChart>
      <c:catAx>
        <c:axId val="131274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275776"/>
        <c:crosses val="autoZero"/>
        <c:auto val="1"/>
        <c:lblAlgn val="ctr"/>
        <c:lblOffset val="100"/>
        <c:noMultiLvlLbl val="0"/>
      </c:catAx>
      <c:valAx>
        <c:axId val="13127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274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320064"/>
        <c:axId val="131325952"/>
        <c:axId val="0"/>
      </c:bar3DChart>
      <c:catAx>
        <c:axId val="131320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325952"/>
        <c:crosses val="autoZero"/>
        <c:auto val="1"/>
        <c:lblAlgn val="ctr"/>
        <c:lblOffset val="100"/>
        <c:noMultiLvlLbl val="0"/>
      </c:catAx>
      <c:valAx>
        <c:axId val="131325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320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333120"/>
        <c:axId val="131896064"/>
        <c:axId val="0"/>
      </c:bar3DChart>
      <c:catAx>
        <c:axId val="131333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896064"/>
        <c:crosses val="autoZero"/>
        <c:auto val="1"/>
        <c:lblAlgn val="ctr"/>
        <c:lblOffset val="100"/>
        <c:noMultiLvlLbl val="0"/>
      </c:catAx>
      <c:valAx>
        <c:axId val="131896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333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907584"/>
        <c:axId val="131909120"/>
        <c:axId val="0"/>
      </c:bar3DChart>
      <c:catAx>
        <c:axId val="131907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909120"/>
        <c:crosses val="autoZero"/>
        <c:auto val="1"/>
        <c:lblAlgn val="ctr"/>
        <c:lblOffset val="100"/>
        <c:noMultiLvlLbl val="0"/>
      </c:catAx>
      <c:valAx>
        <c:axId val="131909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907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350720"/>
        <c:axId val="132352256"/>
        <c:axId val="0"/>
      </c:bar3DChart>
      <c:catAx>
        <c:axId val="132350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352256"/>
        <c:crosses val="autoZero"/>
        <c:auto val="1"/>
        <c:lblAlgn val="ctr"/>
        <c:lblOffset val="100"/>
        <c:noMultiLvlLbl val="0"/>
      </c:catAx>
      <c:valAx>
        <c:axId val="132352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350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8909696"/>
        <c:axId val="88911232"/>
        <c:axId val="0"/>
      </c:bar3DChart>
      <c:catAx>
        <c:axId val="88909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8911232"/>
        <c:crosses val="autoZero"/>
        <c:auto val="1"/>
        <c:lblAlgn val="ctr"/>
        <c:lblOffset val="100"/>
        <c:noMultiLvlLbl val="0"/>
      </c:catAx>
      <c:valAx>
        <c:axId val="88911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909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703744"/>
        <c:axId val="132705280"/>
        <c:axId val="0"/>
      </c:bar3DChart>
      <c:catAx>
        <c:axId val="132703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705280"/>
        <c:crosses val="autoZero"/>
        <c:auto val="1"/>
        <c:lblAlgn val="ctr"/>
        <c:lblOffset val="100"/>
        <c:noMultiLvlLbl val="0"/>
      </c:catAx>
      <c:valAx>
        <c:axId val="132705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703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262144"/>
        <c:axId val="133066752"/>
        <c:axId val="0"/>
      </c:bar3DChart>
      <c:catAx>
        <c:axId val="132262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3066752"/>
        <c:crosses val="autoZero"/>
        <c:auto val="1"/>
        <c:lblAlgn val="ctr"/>
        <c:lblOffset val="100"/>
        <c:noMultiLvlLbl val="0"/>
      </c:catAx>
      <c:valAx>
        <c:axId val="133066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262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422080"/>
        <c:axId val="133423872"/>
        <c:axId val="0"/>
      </c:bar3DChart>
      <c:catAx>
        <c:axId val="133422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3423872"/>
        <c:crosses val="autoZero"/>
        <c:auto val="1"/>
        <c:lblAlgn val="ctr"/>
        <c:lblOffset val="100"/>
        <c:noMultiLvlLbl val="0"/>
      </c:catAx>
      <c:valAx>
        <c:axId val="133423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422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414912"/>
        <c:axId val="133416448"/>
        <c:axId val="0"/>
      </c:bar3DChart>
      <c:catAx>
        <c:axId val="13341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3416448"/>
        <c:crosses val="autoZero"/>
        <c:auto val="1"/>
        <c:lblAlgn val="ctr"/>
        <c:lblOffset val="100"/>
        <c:noMultiLvlLbl val="0"/>
      </c:catAx>
      <c:valAx>
        <c:axId val="133416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414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185728"/>
        <c:axId val="134187264"/>
        <c:axId val="0"/>
      </c:bar3DChart>
      <c:catAx>
        <c:axId val="134185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4187264"/>
        <c:crosses val="autoZero"/>
        <c:auto val="1"/>
        <c:lblAlgn val="ctr"/>
        <c:lblOffset val="100"/>
        <c:noMultiLvlLbl val="0"/>
      </c:catAx>
      <c:valAx>
        <c:axId val="134187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185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526464"/>
        <c:axId val="134528000"/>
        <c:axId val="0"/>
      </c:bar3DChart>
      <c:catAx>
        <c:axId val="134526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4528000"/>
        <c:crosses val="autoZero"/>
        <c:auto val="1"/>
        <c:lblAlgn val="ctr"/>
        <c:lblOffset val="100"/>
        <c:noMultiLvlLbl val="0"/>
      </c:catAx>
      <c:valAx>
        <c:axId val="134528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526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928640"/>
        <c:axId val="134111232"/>
        <c:axId val="0"/>
      </c:bar3DChart>
      <c:catAx>
        <c:axId val="134928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4111232"/>
        <c:crosses val="autoZero"/>
        <c:auto val="1"/>
        <c:lblAlgn val="ctr"/>
        <c:lblOffset val="100"/>
        <c:noMultiLvlLbl val="0"/>
      </c:catAx>
      <c:valAx>
        <c:axId val="134111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928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236608"/>
        <c:axId val="135238400"/>
        <c:axId val="0"/>
      </c:bar3DChart>
      <c:catAx>
        <c:axId val="135236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5238400"/>
        <c:crosses val="autoZero"/>
        <c:auto val="1"/>
        <c:lblAlgn val="ctr"/>
        <c:lblOffset val="100"/>
        <c:noMultiLvlLbl val="0"/>
      </c:catAx>
      <c:valAx>
        <c:axId val="135238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236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655424"/>
        <c:axId val="135656960"/>
        <c:axId val="0"/>
      </c:bar3DChart>
      <c:catAx>
        <c:axId val="135655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656960"/>
        <c:crosses val="autoZero"/>
        <c:auto val="1"/>
        <c:lblAlgn val="ctr"/>
        <c:lblOffset val="100"/>
        <c:noMultiLvlLbl val="0"/>
      </c:catAx>
      <c:valAx>
        <c:axId val="135656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655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951104"/>
        <c:axId val="135952640"/>
        <c:axId val="0"/>
      </c:bar3DChart>
      <c:catAx>
        <c:axId val="135951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5952640"/>
        <c:crosses val="autoZero"/>
        <c:auto val="1"/>
        <c:lblAlgn val="ctr"/>
        <c:lblOffset val="100"/>
        <c:noMultiLvlLbl val="0"/>
      </c:catAx>
      <c:valAx>
        <c:axId val="135952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951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8918656"/>
        <c:axId val="88928640"/>
        <c:axId val="0"/>
      </c:bar3DChart>
      <c:catAx>
        <c:axId val="8891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8928640"/>
        <c:crosses val="autoZero"/>
        <c:auto val="1"/>
        <c:lblAlgn val="ctr"/>
        <c:lblOffset val="100"/>
        <c:noMultiLvlLbl val="0"/>
      </c:catAx>
      <c:valAx>
        <c:axId val="88928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918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345088"/>
        <c:axId val="136346624"/>
        <c:axId val="0"/>
      </c:bar3DChart>
      <c:catAx>
        <c:axId val="136345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6346624"/>
        <c:crosses val="autoZero"/>
        <c:auto val="1"/>
        <c:lblAlgn val="ctr"/>
        <c:lblOffset val="100"/>
        <c:noMultiLvlLbl val="0"/>
      </c:catAx>
      <c:valAx>
        <c:axId val="136346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345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341760"/>
        <c:axId val="136654848"/>
        <c:axId val="0"/>
      </c:bar3DChart>
      <c:catAx>
        <c:axId val="136341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6654848"/>
        <c:crosses val="autoZero"/>
        <c:auto val="1"/>
        <c:lblAlgn val="ctr"/>
        <c:lblOffset val="100"/>
        <c:noMultiLvlLbl val="0"/>
      </c:catAx>
      <c:valAx>
        <c:axId val="136654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341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662016"/>
        <c:axId val="137016064"/>
        <c:axId val="0"/>
      </c:bar3DChart>
      <c:catAx>
        <c:axId val="136662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7016064"/>
        <c:crosses val="autoZero"/>
        <c:auto val="1"/>
        <c:lblAlgn val="ctr"/>
        <c:lblOffset val="100"/>
        <c:noMultiLvlLbl val="0"/>
      </c:catAx>
      <c:valAx>
        <c:axId val="137016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662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424896"/>
        <c:axId val="137426432"/>
        <c:axId val="0"/>
      </c:bar3DChart>
      <c:catAx>
        <c:axId val="137424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7426432"/>
        <c:crosses val="autoZero"/>
        <c:auto val="1"/>
        <c:lblAlgn val="ctr"/>
        <c:lblOffset val="100"/>
        <c:noMultiLvlLbl val="0"/>
      </c:catAx>
      <c:valAx>
        <c:axId val="137426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424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961867757796653"/>
          <c:y val="4.6221203077666684E-4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7716480"/>
        <c:axId val="137718016"/>
        <c:axId val="0"/>
      </c:bar3DChart>
      <c:catAx>
        <c:axId val="137716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7718016"/>
        <c:crosses val="autoZero"/>
        <c:auto val="1"/>
        <c:lblAlgn val="ctr"/>
        <c:lblOffset val="100"/>
        <c:noMultiLvlLbl val="0"/>
      </c:catAx>
      <c:valAx>
        <c:axId val="137718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716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143232"/>
        <c:axId val="138144768"/>
        <c:axId val="0"/>
      </c:bar3DChart>
      <c:catAx>
        <c:axId val="138143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8144768"/>
        <c:crosses val="autoZero"/>
        <c:auto val="1"/>
        <c:lblAlgn val="ctr"/>
        <c:lblOffset val="100"/>
        <c:noMultiLvlLbl val="0"/>
      </c:catAx>
      <c:valAx>
        <c:axId val="138144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8143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016448"/>
        <c:axId val="139026432"/>
        <c:axId val="0"/>
      </c:bar3DChart>
      <c:catAx>
        <c:axId val="139016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9026432"/>
        <c:crosses val="autoZero"/>
        <c:auto val="1"/>
        <c:lblAlgn val="ctr"/>
        <c:lblOffset val="100"/>
        <c:noMultiLvlLbl val="0"/>
      </c:catAx>
      <c:valAx>
        <c:axId val="139026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016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033600"/>
        <c:axId val="138789632"/>
        <c:axId val="0"/>
      </c:bar3DChart>
      <c:catAx>
        <c:axId val="139033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8789632"/>
        <c:crosses val="autoZero"/>
        <c:auto val="1"/>
        <c:lblAlgn val="ctr"/>
        <c:lblOffset val="100"/>
        <c:noMultiLvlLbl val="0"/>
      </c:catAx>
      <c:valAx>
        <c:axId val="138789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033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243520"/>
        <c:axId val="139245056"/>
        <c:axId val="0"/>
      </c:bar3DChart>
      <c:catAx>
        <c:axId val="139243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9245056"/>
        <c:crosses val="autoZero"/>
        <c:auto val="1"/>
        <c:lblAlgn val="ctr"/>
        <c:lblOffset val="100"/>
        <c:noMultiLvlLbl val="0"/>
      </c:catAx>
      <c:valAx>
        <c:axId val="13924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243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143424"/>
        <c:axId val="139149312"/>
        <c:axId val="0"/>
      </c:bar3DChart>
      <c:catAx>
        <c:axId val="13914342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39149312"/>
        <c:crosses val="autoZero"/>
        <c:auto val="1"/>
        <c:lblAlgn val="ctr"/>
        <c:lblOffset val="100"/>
        <c:noMultiLvlLbl val="1"/>
      </c:catAx>
      <c:valAx>
        <c:axId val="139149312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39143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8812928"/>
        <c:axId val="88822912"/>
        <c:axId val="0"/>
      </c:bar3DChart>
      <c:catAx>
        <c:axId val="88812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8822912"/>
        <c:crosses val="autoZero"/>
        <c:auto val="1"/>
        <c:lblAlgn val="ctr"/>
        <c:lblOffset val="100"/>
        <c:noMultiLvlLbl val="0"/>
      </c:catAx>
      <c:valAx>
        <c:axId val="88822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812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160576"/>
        <c:axId val="139170560"/>
        <c:axId val="0"/>
      </c:bar3DChart>
      <c:catAx>
        <c:axId val="139160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9170560"/>
        <c:crosses val="autoZero"/>
        <c:auto val="1"/>
        <c:lblAlgn val="ctr"/>
        <c:lblOffset val="100"/>
        <c:noMultiLvlLbl val="0"/>
      </c:catAx>
      <c:valAx>
        <c:axId val="1391705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9160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177408"/>
        <c:axId val="140178944"/>
        <c:axId val="0"/>
      </c:bar3DChart>
      <c:catAx>
        <c:axId val="140177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178944"/>
        <c:crosses val="autoZero"/>
        <c:auto val="1"/>
        <c:lblAlgn val="ctr"/>
        <c:lblOffset val="100"/>
        <c:noMultiLvlLbl val="0"/>
      </c:catAx>
      <c:valAx>
        <c:axId val="140178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0177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264192"/>
        <c:axId val="140265728"/>
        <c:axId val="0"/>
      </c:bar3DChart>
      <c:catAx>
        <c:axId val="140264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265728"/>
        <c:crosses val="autoZero"/>
        <c:auto val="1"/>
        <c:lblAlgn val="ctr"/>
        <c:lblOffset val="100"/>
        <c:noMultiLvlLbl val="0"/>
      </c:catAx>
      <c:valAx>
        <c:axId val="1402657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0264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559872"/>
        <c:axId val="140561408"/>
        <c:axId val="0"/>
      </c:bar3DChart>
      <c:catAx>
        <c:axId val="140559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561408"/>
        <c:crosses val="autoZero"/>
        <c:auto val="1"/>
        <c:lblAlgn val="ctr"/>
        <c:lblOffset val="100"/>
        <c:noMultiLvlLbl val="0"/>
      </c:catAx>
      <c:valAx>
        <c:axId val="1405614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0559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183808"/>
        <c:axId val="140189696"/>
        <c:axId val="0"/>
      </c:bar3DChart>
      <c:catAx>
        <c:axId val="140183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189696"/>
        <c:crosses val="autoZero"/>
        <c:auto val="1"/>
        <c:lblAlgn val="ctr"/>
        <c:lblOffset val="100"/>
        <c:noMultiLvlLbl val="0"/>
      </c:catAx>
      <c:valAx>
        <c:axId val="1401896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0183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213248"/>
        <c:axId val="140215040"/>
        <c:axId val="0"/>
      </c:bar3DChart>
      <c:catAx>
        <c:axId val="140213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215040"/>
        <c:crosses val="autoZero"/>
        <c:auto val="1"/>
        <c:lblAlgn val="ctr"/>
        <c:lblOffset val="100"/>
        <c:noMultiLvlLbl val="0"/>
      </c:catAx>
      <c:valAx>
        <c:axId val="1402150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0213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226560"/>
        <c:axId val="140228096"/>
        <c:axId val="0"/>
      </c:bar3DChart>
      <c:catAx>
        <c:axId val="140226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228096"/>
        <c:crosses val="autoZero"/>
        <c:auto val="1"/>
        <c:lblAlgn val="ctr"/>
        <c:lblOffset val="100"/>
        <c:noMultiLvlLbl val="0"/>
      </c:catAx>
      <c:valAx>
        <c:axId val="1402280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0226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099776"/>
        <c:axId val="141101312"/>
        <c:axId val="0"/>
      </c:bar3DChart>
      <c:catAx>
        <c:axId val="141099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1101312"/>
        <c:crosses val="autoZero"/>
        <c:auto val="1"/>
        <c:lblAlgn val="ctr"/>
        <c:lblOffset val="100"/>
        <c:noMultiLvlLbl val="0"/>
      </c:catAx>
      <c:valAx>
        <c:axId val="1411013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1099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264384"/>
        <c:axId val="141265920"/>
        <c:axId val="0"/>
      </c:bar3DChart>
      <c:catAx>
        <c:axId val="141264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1265920"/>
        <c:crosses val="autoZero"/>
        <c:auto val="1"/>
        <c:lblAlgn val="ctr"/>
        <c:lblOffset val="100"/>
        <c:noMultiLvlLbl val="0"/>
      </c:catAx>
      <c:valAx>
        <c:axId val="141265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1264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576448"/>
        <c:axId val="141578240"/>
        <c:axId val="0"/>
      </c:bar3DChart>
      <c:catAx>
        <c:axId val="141576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1578240"/>
        <c:crosses val="autoZero"/>
        <c:auto val="1"/>
        <c:lblAlgn val="ctr"/>
        <c:lblOffset val="100"/>
        <c:noMultiLvlLbl val="0"/>
      </c:catAx>
      <c:valAx>
        <c:axId val="1415782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1576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A54BE-A03F-4EB4-BD13-2731EA371F1A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2D70D-7393-4EB0-B0B0-B57235149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84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26" Type="http://schemas.openxmlformats.org/officeDocument/2006/relationships/chart" Target="../charts/chart24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5" Type="http://schemas.openxmlformats.org/officeDocument/2006/relationships/chart" Target="../charts/chart23.xml"/><Relationship Id="rId3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29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32" Type="http://schemas.openxmlformats.org/officeDocument/2006/relationships/chart" Target="../charts/chart30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28" Type="http://schemas.openxmlformats.org/officeDocument/2006/relationships/chart" Target="../charts/chart26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31" Type="http://schemas.openxmlformats.org/officeDocument/2006/relationships/chart" Target="../charts/chart29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Relationship Id="rId27" Type="http://schemas.openxmlformats.org/officeDocument/2006/relationships/chart" Target="../charts/chart25.xml"/><Relationship Id="rId30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13" Type="http://schemas.openxmlformats.org/officeDocument/2006/relationships/chart" Target="../charts/chart41.xml"/><Relationship Id="rId18" Type="http://schemas.openxmlformats.org/officeDocument/2006/relationships/chart" Target="../charts/chart46.xml"/><Relationship Id="rId26" Type="http://schemas.openxmlformats.org/officeDocument/2006/relationships/chart" Target="../charts/chart54.xml"/><Relationship Id="rId3" Type="http://schemas.openxmlformats.org/officeDocument/2006/relationships/chart" Target="../charts/chart31.xml"/><Relationship Id="rId21" Type="http://schemas.openxmlformats.org/officeDocument/2006/relationships/chart" Target="../charts/chart49.xml"/><Relationship Id="rId7" Type="http://schemas.openxmlformats.org/officeDocument/2006/relationships/chart" Target="../charts/chart35.xml"/><Relationship Id="rId12" Type="http://schemas.openxmlformats.org/officeDocument/2006/relationships/chart" Target="../charts/chart40.xml"/><Relationship Id="rId17" Type="http://schemas.openxmlformats.org/officeDocument/2006/relationships/chart" Target="../charts/chart45.xml"/><Relationship Id="rId25" Type="http://schemas.openxmlformats.org/officeDocument/2006/relationships/chart" Target="../charts/chart53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44.xml"/><Relationship Id="rId20" Type="http://schemas.openxmlformats.org/officeDocument/2006/relationships/chart" Target="../charts/chart48.xml"/><Relationship Id="rId29" Type="http://schemas.openxmlformats.org/officeDocument/2006/relationships/chart" Target="../charts/chart5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4.xml"/><Relationship Id="rId11" Type="http://schemas.openxmlformats.org/officeDocument/2006/relationships/chart" Target="../charts/chart39.xml"/><Relationship Id="rId24" Type="http://schemas.openxmlformats.org/officeDocument/2006/relationships/chart" Target="../charts/chart52.xml"/><Relationship Id="rId32" Type="http://schemas.openxmlformats.org/officeDocument/2006/relationships/image" Target="../media/image3.png"/><Relationship Id="rId5" Type="http://schemas.openxmlformats.org/officeDocument/2006/relationships/chart" Target="../charts/chart33.xml"/><Relationship Id="rId15" Type="http://schemas.openxmlformats.org/officeDocument/2006/relationships/chart" Target="../charts/chart43.xml"/><Relationship Id="rId23" Type="http://schemas.openxmlformats.org/officeDocument/2006/relationships/chart" Target="../charts/chart51.xml"/><Relationship Id="rId28" Type="http://schemas.openxmlformats.org/officeDocument/2006/relationships/chart" Target="../charts/chart56.xml"/><Relationship Id="rId10" Type="http://schemas.openxmlformats.org/officeDocument/2006/relationships/chart" Target="../charts/chart38.xml"/><Relationship Id="rId19" Type="http://schemas.openxmlformats.org/officeDocument/2006/relationships/chart" Target="../charts/chart47.xml"/><Relationship Id="rId31" Type="http://schemas.openxmlformats.org/officeDocument/2006/relationships/chart" Target="../charts/chart59.xml"/><Relationship Id="rId4" Type="http://schemas.openxmlformats.org/officeDocument/2006/relationships/chart" Target="../charts/chart32.xml"/><Relationship Id="rId9" Type="http://schemas.openxmlformats.org/officeDocument/2006/relationships/chart" Target="../charts/chart37.xml"/><Relationship Id="rId14" Type="http://schemas.openxmlformats.org/officeDocument/2006/relationships/chart" Target="../charts/chart42.xml"/><Relationship Id="rId22" Type="http://schemas.openxmlformats.org/officeDocument/2006/relationships/chart" Target="../charts/chart50.xml"/><Relationship Id="rId27" Type="http://schemas.openxmlformats.org/officeDocument/2006/relationships/chart" Target="../charts/chart55.xml"/><Relationship Id="rId30" Type="http://schemas.openxmlformats.org/officeDocument/2006/relationships/chart" Target="../charts/char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13" Type="http://schemas.openxmlformats.org/officeDocument/2006/relationships/chart" Target="../charts/chart71.xml"/><Relationship Id="rId18" Type="http://schemas.openxmlformats.org/officeDocument/2006/relationships/chart" Target="../charts/chart76.xml"/><Relationship Id="rId26" Type="http://schemas.openxmlformats.org/officeDocument/2006/relationships/chart" Target="../charts/chart84.xml"/><Relationship Id="rId3" Type="http://schemas.openxmlformats.org/officeDocument/2006/relationships/chart" Target="../charts/chart61.xml"/><Relationship Id="rId21" Type="http://schemas.openxmlformats.org/officeDocument/2006/relationships/chart" Target="../charts/chart79.xml"/><Relationship Id="rId7" Type="http://schemas.openxmlformats.org/officeDocument/2006/relationships/chart" Target="../charts/chart65.xml"/><Relationship Id="rId12" Type="http://schemas.openxmlformats.org/officeDocument/2006/relationships/chart" Target="../charts/chart70.xml"/><Relationship Id="rId17" Type="http://schemas.openxmlformats.org/officeDocument/2006/relationships/chart" Target="../charts/chart75.xml"/><Relationship Id="rId25" Type="http://schemas.openxmlformats.org/officeDocument/2006/relationships/chart" Target="../charts/chart83.xml"/><Relationship Id="rId2" Type="http://schemas.openxmlformats.org/officeDocument/2006/relationships/chart" Target="../charts/chart60.xml"/><Relationship Id="rId16" Type="http://schemas.openxmlformats.org/officeDocument/2006/relationships/chart" Target="../charts/chart74.xml"/><Relationship Id="rId20" Type="http://schemas.openxmlformats.org/officeDocument/2006/relationships/chart" Target="../charts/chart78.xml"/><Relationship Id="rId29" Type="http://schemas.openxmlformats.org/officeDocument/2006/relationships/chart" Target="../charts/chart8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4.xml"/><Relationship Id="rId11" Type="http://schemas.openxmlformats.org/officeDocument/2006/relationships/chart" Target="../charts/chart69.xml"/><Relationship Id="rId24" Type="http://schemas.openxmlformats.org/officeDocument/2006/relationships/chart" Target="../charts/chart82.xml"/><Relationship Id="rId5" Type="http://schemas.openxmlformats.org/officeDocument/2006/relationships/chart" Target="../charts/chart63.xml"/><Relationship Id="rId15" Type="http://schemas.openxmlformats.org/officeDocument/2006/relationships/chart" Target="../charts/chart73.xml"/><Relationship Id="rId23" Type="http://schemas.openxmlformats.org/officeDocument/2006/relationships/chart" Target="../charts/chart81.xml"/><Relationship Id="rId28" Type="http://schemas.openxmlformats.org/officeDocument/2006/relationships/chart" Target="../charts/chart86.xml"/><Relationship Id="rId10" Type="http://schemas.openxmlformats.org/officeDocument/2006/relationships/chart" Target="../charts/chart68.xml"/><Relationship Id="rId19" Type="http://schemas.openxmlformats.org/officeDocument/2006/relationships/chart" Target="../charts/chart77.xml"/><Relationship Id="rId31" Type="http://schemas.openxmlformats.org/officeDocument/2006/relationships/image" Target="../media/image4.png"/><Relationship Id="rId4" Type="http://schemas.openxmlformats.org/officeDocument/2006/relationships/chart" Target="../charts/chart62.xml"/><Relationship Id="rId9" Type="http://schemas.openxmlformats.org/officeDocument/2006/relationships/chart" Target="../charts/chart67.xml"/><Relationship Id="rId14" Type="http://schemas.openxmlformats.org/officeDocument/2006/relationships/chart" Target="../charts/chart72.xml"/><Relationship Id="rId22" Type="http://schemas.openxmlformats.org/officeDocument/2006/relationships/chart" Target="../charts/chart80.xml"/><Relationship Id="rId27" Type="http://schemas.openxmlformats.org/officeDocument/2006/relationships/chart" Target="../charts/chart85.xml"/><Relationship Id="rId30" Type="http://schemas.openxmlformats.org/officeDocument/2006/relationships/chart" Target="../charts/chart8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5.xml"/><Relationship Id="rId13" Type="http://schemas.openxmlformats.org/officeDocument/2006/relationships/chart" Target="../charts/chart100.xml"/><Relationship Id="rId18" Type="http://schemas.openxmlformats.org/officeDocument/2006/relationships/chart" Target="../charts/chart105.xml"/><Relationship Id="rId26" Type="http://schemas.openxmlformats.org/officeDocument/2006/relationships/chart" Target="../charts/chart113.xml"/><Relationship Id="rId3" Type="http://schemas.openxmlformats.org/officeDocument/2006/relationships/chart" Target="../charts/chart90.xml"/><Relationship Id="rId21" Type="http://schemas.openxmlformats.org/officeDocument/2006/relationships/chart" Target="../charts/chart108.xml"/><Relationship Id="rId7" Type="http://schemas.openxmlformats.org/officeDocument/2006/relationships/chart" Target="../charts/chart94.xml"/><Relationship Id="rId12" Type="http://schemas.openxmlformats.org/officeDocument/2006/relationships/chart" Target="../charts/chart99.xml"/><Relationship Id="rId17" Type="http://schemas.openxmlformats.org/officeDocument/2006/relationships/chart" Target="../charts/chart104.xml"/><Relationship Id="rId25" Type="http://schemas.openxmlformats.org/officeDocument/2006/relationships/chart" Target="../charts/chart112.xml"/><Relationship Id="rId2" Type="http://schemas.openxmlformats.org/officeDocument/2006/relationships/chart" Target="../charts/chart89.xml"/><Relationship Id="rId16" Type="http://schemas.openxmlformats.org/officeDocument/2006/relationships/chart" Target="../charts/chart103.xml"/><Relationship Id="rId20" Type="http://schemas.openxmlformats.org/officeDocument/2006/relationships/chart" Target="../charts/chart107.xml"/><Relationship Id="rId29" Type="http://schemas.openxmlformats.org/officeDocument/2006/relationships/chart" Target="../charts/chart1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3.xml"/><Relationship Id="rId11" Type="http://schemas.openxmlformats.org/officeDocument/2006/relationships/chart" Target="../charts/chart98.xml"/><Relationship Id="rId24" Type="http://schemas.openxmlformats.org/officeDocument/2006/relationships/chart" Target="../charts/chart111.xml"/><Relationship Id="rId5" Type="http://schemas.openxmlformats.org/officeDocument/2006/relationships/chart" Target="../charts/chart92.xml"/><Relationship Id="rId15" Type="http://schemas.openxmlformats.org/officeDocument/2006/relationships/chart" Target="../charts/chart102.xml"/><Relationship Id="rId23" Type="http://schemas.openxmlformats.org/officeDocument/2006/relationships/chart" Target="../charts/chart110.xml"/><Relationship Id="rId28" Type="http://schemas.openxmlformats.org/officeDocument/2006/relationships/chart" Target="../charts/chart115.xml"/><Relationship Id="rId10" Type="http://schemas.openxmlformats.org/officeDocument/2006/relationships/chart" Target="../charts/chart97.xml"/><Relationship Id="rId19" Type="http://schemas.openxmlformats.org/officeDocument/2006/relationships/chart" Target="../charts/chart106.xml"/><Relationship Id="rId4" Type="http://schemas.openxmlformats.org/officeDocument/2006/relationships/chart" Target="../charts/chart91.xml"/><Relationship Id="rId9" Type="http://schemas.openxmlformats.org/officeDocument/2006/relationships/chart" Target="../charts/chart96.xml"/><Relationship Id="rId14" Type="http://schemas.openxmlformats.org/officeDocument/2006/relationships/chart" Target="../charts/chart101.xml"/><Relationship Id="rId22" Type="http://schemas.openxmlformats.org/officeDocument/2006/relationships/chart" Target="../charts/chart109.xml"/><Relationship Id="rId27" Type="http://schemas.openxmlformats.org/officeDocument/2006/relationships/chart" Target="../charts/chart114.xml"/><Relationship Id="rId30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06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23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06.2023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78164"/>
              </p:ext>
            </p:extLst>
          </p:nvPr>
        </p:nvGraphicFramePr>
        <p:xfrm>
          <a:off x="1979712" y="1974728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09441"/>
              </p:ext>
            </p:extLst>
          </p:nvPr>
        </p:nvGraphicFramePr>
        <p:xfrm>
          <a:off x="1776412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954829"/>
              </p:ext>
            </p:extLst>
          </p:nvPr>
        </p:nvGraphicFramePr>
        <p:xfrm>
          <a:off x="1691680" y="2204864"/>
          <a:ext cx="6565155" cy="373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227729"/>
              </p:ext>
            </p:extLst>
          </p:nvPr>
        </p:nvGraphicFramePr>
        <p:xfrm>
          <a:off x="1870056" y="1906292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864581"/>
              </p:ext>
            </p:extLst>
          </p:nvPr>
        </p:nvGraphicFramePr>
        <p:xfrm>
          <a:off x="1619250" y="1671637"/>
          <a:ext cx="5905500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494226"/>
              </p:ext>
            </p:extLst>
          </p:nvPr>
        </p:nvGraphicFramePr>
        <p:xfrm>
          <a:off x="1571625" y="1724025"/>
          <a:ext cx="600075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272329"/>
              </p:ext>
            </p:extLst>
          </p:nvPr>
        </p:nvGraphicFramePr>
        <p:xfrm>
          <a:off x="1331640" y="1945260"/>
          <a:ext cx="6768752" cy="4004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972850"/>
              </p:ext>
            </p:extLst>
          </p:nvPr>
        </p:nvGraphicFramePr>
        <p:xfrm>
          <a:off x="2233612" y="19716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307512"/>
              </p:ext>
            </p:extLst>
          </p:nvPr>
        </p:nvGraphicFramePr>
        <p:xfrm>
          <a:off x="1062292" y="1940944"/>
          <a:ext cx="6696744" cy="408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132856"/>
            <a:ext cx="560863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06.2023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21180"/>
              </p:ext>
            </p:extLst>
          </p:nvPr>
        </p:nvGraphicFramePr>
        <p:xfrm>
          <a:off x="1625500" y="2132856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62397"/>
              </p:ext>
            </p:extLst>
          </p:nvPr>
        </p:nvGraphicFramePr>
        <p:xfrm>
          <a:off x="2071670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901498"/>
              </p:ext>
            </p:extLst>
          </p:nvPr>
        </p:nvGraphicFramePr>
        <p:xfrm>
          <a:off x="1624014" y="195252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327612"/>
              </p:ext>
            </p:extLst>
          </p:nvPr>
        </p:nvGraphicFramePr>
        <p:xfrm>
          <a:off x="1571625" y="1981200"/>
          <a:ext cx="600075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361850"/>
              </p:ext>
            </p:extLst>
          </p:nvPr>
        </p:nvGraphicFramePr>
        <p:xfrm>
          <a:off x="1227094" y="2060848"/>
          <a:ext cx="701731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302138"/>
              </p:ext>
            </p:extLst>
          </p:nvPr>
        </p:nvGraphicFramePr>
        <p:xfrm>
          <a:off x="1397150" y="2204864"/>
          <a:ext cx="677832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376587"/>
              </p:ext>
            </p:extLst>
          </p:nvPr>
        </p:nvGraphicFramePr>
        <p:xfrm>
          <a:off x="1500208" y="2276872"/>
          <a:ext cx="681620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904053"/>
              </p:ext>
            </p:extLst>
          </p:nvPr>
        </p:nvGraphicFramePr>
        <p:xfrm>
          <a:off x="1303858" y="2204864"/>
          <a:ext cx="696491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59" y="2132856"/>
            <a:ext cx="6290429" cy="395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06.2023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34425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43336"/>
              </p:ext>
            </p:extLst>
          </p:nvPr>
        </p:nvGraphicFramePr>
        <p:xfrm>
          <a:off x="1979712" y="2132856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947939"/>
              </p:ext>
            </p:extLst>
          </p:nvPr>
        </p:nvGraphicFramePr>
        <p:xfrm>
          <a:off x="1645462" y="2060848"/>
          <a:ext cx="649843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882362"/>
              </p:ext>
            </p:extLst>
          </p:nvPr>
        </p:nvGraphicFramePr>
        <p:xfrm>
          <a:off x="1804987" y="2348880"/>
          <a:ext cx="55340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476272"/>
              </p:ext>
            </p:extLst>
          </p:nvPr>
        </p:nvGraphicFramePr>
        <p:xfrm>
          <a:off x="1907704" y="1988840"/>
          <a:ext cx="6007373" cy="388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325444"/>
              </p:ext>
            </p:extLst>
          </p:nvPr>
        </p:nvGraphicFramePr>
        <p:xfrm>
          <a:off x="1475656" y="1509128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878713"/>
              </p:ext>
            </p:extLst>
          </p:nvPr>
        </p:nvGraphicFramePr>
        <p:xfrm>
          <a:off x="1475656" y="1726630"/>
          <a:ext cx="6986985" cy="443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942856"/>
              </p:ext>
            </p:extLst>
          </p:nvPr>
        </p:nvGraphicFramePr>
        <p:xfrm>
          <a:off x="1200519" y="1726630"/>
          <a:ext cx="674296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323259"/>
              </p:ext>
            </p:extLst>
          </p:nvPr>
        </p:nvGraphicFramePr>
        <p:xfrm>
          <a:off x="1532309" y="2204864"/>
          <a:ext cx="6079381" cy="3895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628608"/>
              </p:ext>
            </p:extLst>
          </p:nvPr>
        </p:nvGraphicFramePr>
        <p:xfrm>
          <a:off x="1807196" y="1916832"/>
          <a:ext cx="633670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192688" cy="402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06.2023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1613"/>
              </p:ext>
            </p:extLst>
          </p:nvPr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738062"/>
              </p:ext>
            </p:extLst>
          </p:nvPr>
        </p:nvGraphicFramePr>
        <p:xfrm>
          <a:off x="2252663" y="1499740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488505"/>
              </p:ext>
            </p:extLst>
          </p:nvPr>
        </p:nvGraphicFramePr>
        <p:xfrm>
          <a:off x="1691680" y="1512316"/>
          <a:ext cx="6831657" cy="462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446284"/>
              </p:ext>
            </p:extLst>
          </p:nvPr>
        </p:nvGraphicFramePr>
        <p:xfrm>
          <a:off x="1547813" y="1528588"/>
          <a:ext cx="619125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010413"/>
              </p:ext>
            </p:extLst>
          </p:nvPr>
        </p:nvGraphicFramePr>
        <p:xfrm>
          <a:off x="1547664" y="1988840"/>
          <a:ext cx="64087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33511"/>
              </p:ext>
            </p:extLst>
          </p:nvPr>
        </p:nvGraphicFramePr>
        <p:xfrm>
          <a:off x="1907704" y="1512316"/>
          <a:ext cx="5772150" cy="446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161255"/>
              </p:ext>
            </p:extLst>
          </p:nvPr>
        </p:nvGraphicFramePr>
        <p:xfrm>
          <a:off x="827584" y="1772816"/>
          <a:ext cx="722325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51039"/>
              </p:ext>
            </p:extLst>
          </p:nvPr>
        </p:nvGraphicFramePr>
        <p:xfrm>
          <a:off x="1571625" y="1576832"/>
          <a:ext cx="6456759" cy="451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304563"/>
              </p:ext>
            </p:extLst>
          </p:nvPr>
        </p:nvGraphicFramePr>
        <p:xfrm>
          <a:off x="1641824" y="1492720"/>
          <a:ext cx="6207769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08124"/>
            <a:ext cx="6141317" cy="445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1261</TotalTime>
  <Words>53</Words>
  <Application>Microsoft Office PowerPoint</Application>
  <PresentationFormat>Экран (4:3)</PresentationFormat>
  <Paragraphs>12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176</cp:revision>
  <dcterms:created xsi:type="dcterms:W3CDTF">2017-02-16T11:20:46Z</dcterms:created>
  <dcterms:modified xsi:type="dcterms:W3CDTF">2023-06-19T06:20:08Z</dcterms:modified>
</cp:coreProperties>
</file>