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59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736"/>
            <a:ext cx="7358114" cy="522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17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15</cp:revision>
  <dcterms:created xsi:type="dcterms:W3CDTF">2017-07-11T10:28:44Z</dcterms:created>
  <dcterms:modified xsi:type="dcterms:W3CDTF">2022-08-04T06:34:18Z</dcterms:modified>
</cp:coreProperties>
</file>