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notesSlides/notesSlide2.xml" ContentType="application/vnd.openxmlformats-officedocument.presentationml.notesSlide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charts/chart72.xml" ContentType="application/vnd.openxmlformats-officedocument.drawingml.chart+xml"/>
  <Override PartName="/ppt/charts/chart73.xml" ContentType="application/vnd.openxmlformats-officedocument.drawingml.chart+xml"/>
  <Override PartName="/ppt/charts/chart74.xml" ContentType="application/vnd.openxmlformats-officedocument.drawingml.chart+xml"/>
  <Override PartName="/ppt/charts/chart75.xml" ContentType="application/vnd.openxmlformats-officedocument.drawingml.chart+xml"/>
  <Override PartName="/ppt/charts/chart76.xml" ContentType="application/vnd.openxmlformats-officedocument.drawingml.chart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charts/chart83.xml" ContentType="application/vnd.openxmlformats-officedocument.drawingml.chart+xml"/>
  <Override PartName="/ppt/charts/chart84.xml" ContentType="application/vnd.openxmlformats-officedocument.drawingml.chart+xml"/>
  <Override PartName="/ppt/charts/chart85.xml" ContentType="application/vnd.openxmlformats-officedocument.drawingml.chart+xml"/>
  <Override PartName="/ppt/charts/chart86.xml" ContentType="application/vnd.openxmlformats-officedocument.drawingml.chart+xml"/>
  <Override PartName="/ppt/charts/chart87.xml" ContentType="application/vnd.openxmlformats-officedocument.drawingml.chart+xml"/>
  <Override PartName="/ppt/charts/chart88.xml" ContentType="application/vnd.openxmlformats-officedocument.drawingml.chart+xml"/>
  <Override PartName="/ppt/charts/chart89.xml" ContentType="application/vnd.openxmlformats-officedocument.drawingml.chart+xml"/>
  <Override PartName="/ppt/charts/chart90.xml" ContentType="application/vnd.openxmlformats-officedocument.drawingml.chart+xml"/>
  <Override PartName="/ppt/charts/chart91.xml" ContentType="application/vnd.openxmlformats-officedocument.drawingml.chart+xml"/>
  <Override PartName="/ppt/charts/chart92.xml" ContentType="application/vnd.openxmlformats-officedocument.drawingml.chart+xml"/>
  <Override PartName="/ppt/charts/chart93.xml" ContentType="application/vnd.openxmlformats-officedocument.drawingml.chart+xml"/>
  <Override PartName="/ppt/charts/chart94.xml" ContentType="application/vnd.openxmlformats-officedocument.drawingml.chart+xml"/>
  <Override PartName="/ppt/charts/chart95.xml" ContentType="application/vnd.openxmlformats-officedocument.drawingml.chart+xml"/>
  <Override PartName="/ppt/charts/chart96.xml" ContentType="application/vnd.openxmlformats-officedocument.drawingml.chart+xml"/>
  <Override PartName="/ppt/charts/chart97.xml" ContentType="application/vnd.openxmlformats-officedocument.drawingml.chart+xml"/>
  <Override PartName="/ppt/charts/chart98.xml" ContentType="application/vnd.openxmlformats-officedocument.drawingml.chart+xml"/>
  <Override PartName="/ppt/charts/chart99.xml" ContentType="application/vnd.openxmlformats-officedocument.drawingml.chart+xml"/>
  <Override PartName="/ppt/charts/chart100.xml" ContentType="application/vnd.openxmlformats-officedocument.drawingml.chart+xml"/>
  <Override PartName="/ppt/charts/chart101.xml" ContentType="application/vnd.openxmlformats-officedocument.drawingml.chart+xml"/>
  <Override PartName="/ppt/charts/chart102.xml" ContentType="application/vnd.openxmlformats-officedocument.drawingml.chart+xml"/>
  <Override PartName="/ppt/charts/chart103.xml" ContentType="application/vnd.openxmlformats-officedocument.drawingml.chart+xml"/>
  <Override PartName="/ppt/charts/chart104.xml" ContentType="application/vnd.openxmlformats-officedocument.drawingml.chart+xml"/>
  <Override PartName="/ppt/charts/chart105.xml" ContentType="application/vnd.openxmlformats-officedocument.drawingml.chart+xml"/>
  <Override PartName="/ppt/charts/chart106.xml" ContentType="application/vnd.openxmlformats-officedocument.drawingml.chart+xml"/>
  <Override PartName="/ppt/charts/chart107.xml" ContentType="application/vnd.openxmlformats-officedocument.drawingml.chart+xml"/>
  <Override PartName="/ppt/charts/chart108.xml" ContentType="application/vnd.openxmlformats-officedocument.drawingml.chart+xml"/>
  <Override PartName="/ppt/charts/chart109.xml" ContentType="application/vnd.openxmlformats-officedocument.drawingml.chart+xml"/>
  <Override PartName="/ppt/charts/chart110.xml" ContentType="application/vnd.openxmlformats-officedocument.drawingml.chart+xml"/>
  <Override PartName="/ppt/charts/chart1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7"/>
  </p:notesMasterIdLst>
  <p:sldIdLst>
    <p:sldId id="256" r:id="rId2"/>
    <p:sldId id="267" r:id="rId3"/>
    <p:sldId id="268" r:id="rId4"/>
    <p:sldId id="269" r:id="rId5"/>
    <p:sldId id="266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59" autoAdjust="0"/>
    <p:restoredTop sz="81946" autoAdjust="0"/>
  </p:normalViewPr>
  <p:slideViewPr>
    <p:cSldViewPr>
      <p:cViewPr varScale="1">
        <p:scale>
          <a:sx n="75" d="100"/>
          <a:sy n="75" d="100"/>
        </p:scale>
        <p:origin x="-117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10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4.xlsx"/></Relationships>
</file>

<file path=ppt/charts/_rels/chart10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5.xlsx"/></Relationships>
</file>

<file path=ppt/charts/_rels/chart10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6.xlsx"/></Relationships>
</file>

<file path=ppt/charts/_rels/chart10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7.xlsx"/></Relationships>
</file>

<file path=ppt/charts/_rels/chart10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8.xlsx"/></Relationships>
</file>

<file path=ppt/charts/_rels/chart10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9.xlsx"/></Relationships>
</file>

<file path=ppt/charts/_rels/chart10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0.xlsx"/></Relationships>
</file>

<file path=ppt/charts/_rels/chart10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1.xlsx"/></Relationships>
</file>

<file path=ppt/charts/_rels/chart10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2.xlsx"/></Relationships>
</file>

<file path=ppt/charts/_rels/chart10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3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4.xlsx"/></Relationships>
</file>

<file path=ppt/charts/_rels/chart1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5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3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4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5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6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7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8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9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0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1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2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3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4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5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6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8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9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0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1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2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3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4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5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6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7.xlsx"/></Relationships>
</file>

<file path=ppt/charts/_rels/chart9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9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9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9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8.xlsx"/></Relationships>
</file>

<file path=ppt/charts/_rels/chart9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9.xlsx"/></Relationships>
</file>

<file path=ppt/charts/_rels/chart9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0.xlsx"/></Relationships>
</file>

<file path=ppt/charts/_rels/chart9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1.xlsx"/></Relationships>
</file>

<file path=ppt/charts/_rels/chart9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2.xlsx"/></Relationships>
</file>

<file path=ppt/charts/_rels/chart9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1131008"/>
        <c:axId val="81132544"/>
        <c:axId val="0"/>
      </c:bar3DChart>
      <c:catAx>
        <c:axId val="811310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1132544"/>
        <c:crosses val="autoZero"/>
        <c:auto val="1"/>
        <c:lblAlgn val="ctr"/>
        <c:lblOffset val="100"/>
        <c:noMultiLvlLbl val="0"/>
      </c:catAx>
      <c:valAx>
        <c:axId val="811325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1310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4689664"/>
        <c:axId val="84691200"/>
        <c:axId val="0"/>
      </c:bar3DChart>
      <c:catAx>
        <c:axId val="846896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4691200"/>
        <c:crosses val="autoZero"/>
        <c:auto val="1"/>
        <c:lblAlgn val="ctr"/>
        <c:lblOffset val="100"/>
        <c:noMultiLvlLbl val="0"/>
      </c:catAx>
      <c:valAx>
        <c:axId val="846912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46896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7355904"/>
        <c:axId val="127361792"/>
        <c:axId val="0"/>
      </c:bar3DChart>
      <c:catAx>
        <c:axId val="1273559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7361792"/>
        <c:crosses val="autoZero"/>
        <c:auto val="1"/>
        <c:lblAlgn val="ctr"/>
        <c:lblOffset val="100"/>
        <c:noMultiLvlLbl val="0"/>
      </c:catAx>
      <c:valAx>
        <c:axId val="1273617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73559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325952349878918"/>
          <c:y val="4.5750619200768915E-3"/>
          <c:w val="0.5358296302071156"/>
          <c:h val="0.9954248687664040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7717376"/>
        <c:axId val="127718912"/>
        <c:axId val="0"/>
      </c:bar3DChart>
      <c:catAx>
        <c:axId val="1277173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7718912"/>
        <c:crosses val="autoZero"/>
        <c:auto val="1"/>
        <c:lblAlgn val="ctr"/>
        <c:lblOffset val="100"/>
        <c:noMultiLvlLbl val="0"/>
      </c:catAx>
      <c:valAx>
        <c:axId val="12771891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77173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28"/>
          <c:y val="7.3764476122949191E-3"/>
          <c:w val="0.48742470750478301"/>
          <c:h val="0.96001915637322666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7275776"/>
        <c:axId val="127277312"/>
        <c:axId val="0"/>
      </c:bar3DChart>
      <c:catAx>
        <c:axId val="1272757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7277312"/>
        <c:crosses val="autoZero"/>
        <c:auto val="1"/>
        <c:lblAlgn val="ctr"/>
        <c:lblOffset val="100"/>
        <c:noMultiLvlLbl val="0"/>
      </c:catAx>
      <c:valAx>
        <c:axId val="12727731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72757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39"/>
          <c:y val="7.3764476122949235E-3"/>
          <c:w val="0.48742470750478323"/>
          <c:h val="0.9600191563732268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411136"/>
        <c:axId val="128412672"/>
        <c:axId val="0"/>
      </c:bar3DChart>
      <c:catAx>
        <c:axId val="1284111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8412672"/>
        <c:crosses val="autoZero"/>
        <c:auto val="1"/>
        <c:lblAlgn val="ctr"/>
        <c:lblOffset val="100"/>
        <c:noMultiLvlLbl val="0"/>
      </c:catAx>
      <c:valAx>
        <c:axId val="12841267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84111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760064"/>
        <c:axId val="128765952"/>
        <c:axId val="0"/>
      </c:bar3DChart>
      <c:catAx>
        <c:axId val="1287600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8765952"/>
        <c:crosses val="autoZero"/>
        <c:auto val="1"/>
        <c:lblAlgn val="ctr"/>
        <c:lblOffset val="100"/>
        <c:noMultiLvlLbl val="0"/>
      </c:catAx>
      <c:valAx>
        <c:axId val="12876595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87600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773120"/>
        <c:axId val="128340736"/>
        <c:axId val="0"/>
      </c:bar3DChart>
      <c:catAx>
        <c:axId val="1287731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8340736"/>
        <c:crosses val="autoZero"/>
        <c:auto val="1"/>
        <c:lblAlgn val="ctr"/>
        <c:lblOffset val="100"/>
        <c:noMultiLvlLbl val="0"/>
      </c:catAx>
      <c:valAx>
        <c:axId val="12834073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87731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9486848"/>
        <c:axId val="129488384"/>
        <c:axId val="0"/>
      </c:bar3DChart>
      <c:catAx>
        <c:axId val="1294868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9488384"/>
        <c:crosses val="autoZero"/>
        <c:auto val="1"/>
        <c:lblAlgn val="ctr"/>
        <c:lblOffset val="100"/>
        <c:noMultiLvlLbl val="0"/>
      </c:catAx>
      <c:valAx>
        <c:axId val="12948838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94868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9381120"/>
        <c:axId val="129382656"/>
        <c:axId val="0"/>
      </c:bar3DChart>
      <c:catAx>
        <c:axId val="1293811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9382656"/>
        <c:crosses val="autoZero"/>
        <c:auto val="1"/>
        <c:lblAlgn val="ctr"/>
        <c:lblOffset val="100"/>
        <c:noMultiLvlLbl val="0"/>
      </c:catAx>
      <c:valAx>
        <c:axId val="129382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93811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72"/>
          <c:y val="7.3764476122949374E-3"/>
          <c:w val="0.487424707504784"/>
          <c:h val="0.9600191563732275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0180608"/>
        <c:axId val="130182144"/>
        <c:axId val="0"/>
      </c:bar3DChart>
      <c:catAx>
        <c:axId val="1301806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0182144"/>
        <c:crosses val="autoZero"/>
        <c:auto val="1"/>
        <c:lblAlgn val="ctr"/>
        <c:lblOffset val="100"/>
        <c:noMultiLvlLbl val="0"/>
      </c:catAx>
      <c:valAx>
        <c:axId val="1301821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01806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0095360"/>
        <c:axId val="130097152"/>
        <c:axId val="0"/>
      </c:bar3DChart>
      <c:catAx>
        <c:axId val="1300953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0097152"/>
        <c:crosses val="autoZero"/>
        <c:auto val="1"/>
        <c:lblAlgn val="ctr"/>
        <c:lblOffset val="100"/>
        <c:noMultiLvlLbl val="0"/>
      </c:catAx>
      <c:valAx>
        <c:axId val="13009715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00953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5525634253"/>
          <c:y val="2.4936723255542391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4854272"/>
        <c:axId val="84855808"/>
        <c:axId val="0"/>
      </c:bar3DChart>
      <c:catAx>
        <c:axId val="848542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4855808"/>
        <c:crosses val="autoZero"/>
        <c:auto val="1"/>
        <c:lblAlgn val="ctr"/>
        <c:lblOffset val="100"/>
        <c:noMultiLvlLbl val="0"/>
      </c:catAx>
      <c:valAx>
        <c:axId val="848558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48542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7148890886083874"/>
          <c:y val="0.25026312009506274"/>
          <c:w val="9.2168104199922163E-2"/>
          <c:h val="0.12799780624436874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53"/>
          <c:y val="4.5753104391362872E-3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0908544"/>
        <c:axId val="130921600"/>
        <c:axId val="0"/>
      </c:bar3DChart>
      <c:catAx>
        <c:axId val="1309085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0921600"/>
        <c:crosses val="autoZero"/>
        <c:auto val="1"/>
        <c:lblAlgn val="ctr"/>
        <c:lblOffset val="100"/>
        <c:noMultiLvlLbl val="0"/>
      </c:catAx>
      <c:valAx>
        <c:axId val="13092160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09085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'расходы 01.11.21 '!$B$2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01.11.21 '!$A$3:$A$7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'расходы 01.11.21 '!$B$3:$B$7</c:f>
              <c:numCache>
                <c:formatCode>General</c:formatCode>
                <c:ptCount val="5"/>
                <c:pt idx="0">
                  <c:v>1209</c:v>
                </c:pt>
                <c:pt idx="1">
                  <c:v>2078</c:v>
                </c:pt>
                <c:pt idx="2">
                  <c:v>1512</c:v>
                </c:pt>
                <c:pt idx="3">
                  <c:v>816</c:v>
                </c:pt>
                <c:pt idx="4">
                  <c:v>1811</c:v>
                </c:pt>
              </c:numCache>
            </c:numRef>
          </c:val>
        </c:ser>
        <c:ser>
          <c:idx val="1"/>
          <c:order val="1"/>
          <c:tx>
            <c:strRef>
              <c:f>'расходы 01.11.21 '!$C$2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4"/>
              <c:layout>
                <c:manualLayout>
                  <c:x val="8.3333333333333367E-3"/>
                  <c:y val="-3.03893637226970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01.11.21 '!$A$3:$A$7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'расходы 01.11.21 '!$C$3:$C$7</c:f>
              <c:numCache>
                <c:formatCode>General</c:formatCode>
                <c:ptCount val="5"/>
                <c:pt idx="0">
                  <c:v>864</c:v>
                </c:pt>
                <c:pt idx="1">
                  <c:v>1478</c:v>
                </c:pt>
                <c:pt idx="2">
                  <c:v>1217</c:v>
                </c:pt>
                <c:pt idx="3">
                  <c:v>613</c:v>
                </c:pt>
                <c:pt idx="4">
                  <c:v>1296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8349056"/>
        <c:axId val="173937792"/>
        <c:axId val="0"/>
      </c:bar3DChart>
      <c:catAx>
        <c:axId val="1683490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73937792"/>
        <c:crosses val="autoZero"/>
        <c:auto val="1"/>
        <c:lblAlgn val="ctr"/>
        <c:lblOffset val="100"/>
        <c:noMultiLvlLbl val="0"/>
      </c:catAx>
      <c:valAx>
        <c:axId val="1739377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83490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64"/>
          <c:y val="2.4935689009023205E-3"/>
          <c:w val="0.66914628857082958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5407232"/>
        <c:axId val="85408768"/>
        <c:axId val="0"/>
      </c:bar3DChart>
      <c:catAx>
        <c:axId val="854072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5408768"/>
        <c:crosses val="autoZero"/>
        <c:auto val="1"/>
        <c:lblAlgn val="ctr"/>
        <c:lblOffset val="100"/>
        <c:noMultiLvlLbl val="0"/>
      </c:catAx>
      <c:valAx>
        <c:axId val="854087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4072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86"/>
          <c:y val="2.4935689009023213E-3"/>
          <c:w val="0.66914628857082992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5416192"/>
        <c:axId val="91480064"/>
        <c:axId val="0"/>
      </c:bar3DChart>
      <c:catAx>
        <c:axId val="854161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1480064"/>
        <c:crosses val="autoZero"/>
        <c:auto val="1"/>
        <c:lblAlgn val="ctr"/>
        <c:lblOffset val="100"/>
        <c:noMultiLvlLbl val="0"/>
      </c:catAx>
      <c:valAx>
        <c:axId val="91480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4161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6072320"/>
        <c:axId val="86074112"/>
        <c:axId val="0"/>
      </c:bar3DChart>
      <c:catAx>
        <c:axId val="860723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6074112"/>
        <c:crosses val="autoZero"/>
        <c:auto val="1"/>
        <c:lblAlgn val="ctr"/>
        <c:lblOffset val="100"/>
        <c:noMultiLvlLbl val="0"/>
      </c:catAx>
      <c:valAx>
        <c:axId val="860741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60723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573184"/>
        <c:axId val="100574720"/>
        <c:axId val="0"/>
      </c:bar3DChart>
      <c:catAx>
        <c:axId val="1005731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0574720"/>
        <c:crosses val="autoZero"/>
        <c:auto val="1"/>
        <c:lblAlgn val="ctr"/>
        <c:lblOffset val="100"/>
        <c:noMultiLvlLbl val="0"/>
      </c:catAx>
      <c:valAx>
        <c:axId val="1005747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05731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36"/>
          <c:y val="2.4935689009023239E-3"/>
          <c:w val="0.669146288570830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467456"/>
        <c:axId val="100468992"/>
        <c:axId val="0"/>
      </c:bar3DChart>
      <c:catAx>
        <c:axId val="1004674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0468992"/>
        <c:crosses val="autoZero"/>
        <c:auto val="1"/>
        <c:lblAlgn val="ctr"/>
        <c:lblOffset val="100"/>
        <c:noMultiLvlLbl val="0"/>
      </c:catAx>
      <c:valAx>
        <c:axId val="100468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04674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344768"/>
        <c:axId val="101346304"/>
        <c:axId val="0"/>
      </c:bar3DChart>
      <c:catAx>
        <c:axId val="101344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1346304"/>
        <c:crosses val="autoZero"/>
        <c:auto val="1"/>
        <c:lblAlgn val="ctr"/>
        <c:lblOffset val="100"/>
        <c:noMultiLvlLbl val="0"/>
      </c:catAx>
      <c:valAx>
        <c:axId val="1013463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13447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944578057449933"/>
          <c:y val="0"/>
          <c:w val="0.66914628857082836"/>
          <c:h val="0.9975064310990976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693696"/>
        <c:axId val="101695488"/>
        <c:axId val="0"/>
      </c:bar3DChart>
      <c:catAx>
        <c:axId val="1016936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1695488"/>
        <c:crosses val="autoZero"/>
        <c:auto val="1"/>
        <c:lblAlgn val="ctr"/>
        <c:lblOffset val="100"/>
        <c:noMultiLvlLbl val="0"/>
      </c:catAx>
      <c:valAx>
        <c:axId val="1016954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16936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14"/>
          <c:y val="2.4935689009023165E-3"/>
          <c:w val="0.669146288570828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706752"/>
        <c:axId val="101987072"/>
        <c:axId val="0"/>
      </c:bar3DChart>
      <c:catAx>
        <c:axId val="1017067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1987072"/>
        <c:crosses val="autoZero"/>
        <c:auto val="1"/>
        <c:lblAlgn val="ctr"/>
        <c:lblOffset val="100"/>
        <c:noMultiLvlLbl val="0"/>
      </c:catAx>
      <c:valAx>
        <c:axId val="1019870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17067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2716928"/>
        <c:axId val="82718720"/>
        <c:axId val="0"/>
      </c:bar3DChart>
      <c:catAx>
        <c:axId val="827169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2718720"/>
        <c:crosses val="autoZero"/>
        <c:auto val="1"/>
        <c:lblAlgn val="ctr"/>
        <c:lblOffset val="100"/>
        <c:noMultiLvlLbl val="0"/>
      </c:catAx>
      <c:valAx>
        <c:axId val="827187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27169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0010566861"/>
          <c:y val="2.493693142726091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2461440"/>
        <c:axId val="102462976"/>
        <c:axId val="0"/>
      </c:bar3DChart>
      <c:catAx>
        <c:axId val="1024614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2462976"/>
        <c:crosses val="autoZero"/>
        <c:auto val="1"/>
        <c:lblAlgn val="ctr"/>
        <c:lblOffset val="100"/>
        <c:noMultiLvlLbl val="0"/>
      </c:catAx>
      <c:valAx>
        <c:axId val="102462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24614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2823424"/>
        <c:axId val="102824960"/>
        <c:axId val="0"/>
      </c:bar3DChart>
      <c:catAx>
        <c:axId val="1028234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2824960"/>
        <c:crosses val="autoZero"/>
        <c:auto val="1"/>
        <c:lblAlgn val="ctr"/>
        <c:lblOffset val="100"/>
        <c:noMultiLvlLbl val="0"/>
      </c:catAx>
      <c:valAx>
        <c:axId val="1028249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28234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176448"/>
        <c:axId val="102805504"/>
        <c:axId val="0"/>
      </c:bar3DChart>
      <c:catAx>
        <c:axId val="1031764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2805504"/>
        <c:crosses val="autoZero"/>
        <c:auto val="1"/>
        <c:lblAlgn val="ctr"/>
        <c:lblOffset val="100"/>
        <c:noMultiLvlLbl val="0"/>
      </c:catAx>
      <c:valAx>
        <c:axId val="1028055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31764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529472"/>
        <c:axId val="103535360"/>
        <c:axId val="0"/>
      </c:bar3DChart>
      <c:catAx>
        <c:axId val="1035294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3535360"/>
        <c:crosses val="autoZero"/>
        <c:auto val="1"/>
        <c:lblAlgn val="ctr"/>
        <c:lblOffset val="100"/>
        <c:noMultiLvlLbl val="0"/>
      </c:catAx>
      <c:valAx>
        <c:axId val="103535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35294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2858227474546947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092224"/>
        <c:axId val="103093760"/>
        <c:axId val="0"/>
      </c:bar3DChart>
      <c:catAx>
        <c:axId val="1030922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3093760"/>
        <c:crosses val="autoZero"/>
        <c:auto val="1"/>
        <c:lblAlgn val="ctr"/>
        <c:lblOffset val="100"/>
        <c:noMultiLvlLbl val="0"/>
      </c:catAx>
      <c:valAx>
        <c:axId val="1030937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30922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7148890886083874"/>
          <c:y val="0.25026312009506274"/>
          <c:w val="9.2168104199922163E-2"/>
          <c:h val="0.12799780624436874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64"/>
          <c:y val="2.4935689009023205E-3"/>
          <c:w val="0.66914628857082958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4239872"/>
        <c:axId val="104241408"/>
        <c:axId val="0"/>
      </c:bar3DChart>
      <c:catAx>
        <c:axId val="1042398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4241408"/>
        <c:crosses val="autoZero"/>
        <c:auto val="1"/>
        <c:lblAlgn val="ctr"/>
        <c:lblOffset val="100"/>
        <c:noMultiLvlLbl val="0"/>
      </c:catAx>
      <c:valAx>
        <c:axId val="1042414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42398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64"/>
          <c:y val="2.4935689009023205E-3"/>
          <c:w val="0.66914628857082958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4584704"/>
        <c:axId val="104586240"/>
        <c:axId val="0"/>
      </c:bar3DChart>
      <c:catAx>
        <c:axId val="1045847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4586240"/>
        <c:crosses val="autoZero"/>
        <c:auto val="1"/>
        <c:lblAlgn val="ctr"/>
        <c:lblOffset val="100"/>
        <c:noMultiLvlLbl val="0"/>
      </c:catAx>
      <c:valAx>
        <c:axId val="1045862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45847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3808423947006623"/>
          <c:y val="5.5545975747444978E-2"/>
          <c:w val="0.39116579177602984"/>
          <c:h val="0.914440434529020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4151296"/>
        <c:axId val="104161280"/>
        <c:axId val="0"/>
      </c:bar3DChart>
      <c:catAx>
        <c:axId val="1041512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4161280"/>
        <c:crosses val="autoZero"/>
        <c:auto val="1"/>
        <c:lblAlgn val="ctr"/>
        <c:lblOffset val="100"/>
        <c:noMultiLvlLbl val="0"/>
      </c:catAx>
      <c:valAx>
        <c:axId val="10416128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41512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2865717979651232"/>
          <c:y val="2.4936376623808099E-3"/>
          <c:w val="0.66914628857082992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4168448"/>
        <c:axId val="105288448"/>
        <c:axId val="0"/>
      </c:bar3DChart>
      <c:catAx>
        <c:axId val="1041684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5288448"/>
        <c:crosses val="autoZero"/>
        <c:auto val="1"/>
        <c:lblAlgn val="ctr"/>
        <c:lblOffset val="100"/>
        <c:noMultiLvlLbl val="0"/>
      </c:catAx>
      <c:valAx>
        <c:axId val="1052884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41684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187008"/>
        <c:axId val="106196992"/>
        <c:axId val="0"/>
      </c:bar3DChart>
      <c:catAx>
        <c:axId val="1061870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6196992"/>
        <c:crosses val="autoZero"/>
        <c:auto val="1"/>
        <c:lblAlgn val="ctr"/>
        <c:lblOffset val="100"/>
        <c:noMultiLvlLbl val="0"/>
      </c:catAx>
      <c:valAx>
        <c:axId val="106196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61870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2816000"/>
        <c:axId val="83067648"/>
        <c:axId val="0"/>
      </c:bar3DChart>
      <c:catAx>
        <c:axId val="828160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83067648"/>
        <c:crosses val="autoZero"/>
        <c:auto val="1"/>
        <c:lblAlgn val="ctr"/>
        <c:lblOffset val="100"/>
        <c:noMultiLvlLbl val="0"/>
      </c:catAx>
      <c:valAx>
        <c:axId val="8306764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828160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'доходы на 01.11.21'!$B$3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8143100511073263E-3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7.2498029944839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8143100511073263E-3"/>
                  <c:y val="-7.8802206461780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7.2498029944839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5428733674048923E-3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01.11.21'!$A$4:$A$8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'доходы на 01.11.21'!$B$4:$B$8</c:f>
              <c:numCache>
                <c:formatCode>General</c:formatCode>
                <c:ptCount val="5"/>
                <c:pt idx="0">
                  <c:v>1065</c:v>
                </c:pt>
                <c:pt idx="1">
                  <c:v>1901</c:v>
                </c:pt>
                <c:pt idx="2">
                  <c:v>1431</c:v>
                </c:pt>
                <c:pt idx="3">
                  <c:v>809</c:v>
                </c:pt>
                <c:pt idx="4">
                  <c:v>1799</c:v>
                </c:pt>
              </c:numCache>
            </c:numRef>
          </c:val>
        </c:ser>
        <c:ser>
          <c:idx val="1"/>
          <c:order val="1"/>
          <c:tx>
            <c:strRef>
              <c:f>'доходы на 01.11.21'!$C$3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261805434456992E-2"/>
                  <c:y val="-7.10207677940966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201393267068307E-2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014241192593691E-2"/>
                  <c:y val="-8.8258471237194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5428733674048923E-3"/>
                  <c:y val="-7.5650118203309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7.2498029944839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01.11.21'!$A$4:$A$8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'доходы на 01.11.21'!$C$4:$C$8</c:f>
              <c:numCache>
                <c:formatCode>General</c:formatCode>
                <c:ptCount val="5"/>
                <c:pt idx="0">
                  <c:v>867</c:v>
                </c:pt>
                <c:pt idx="1">
                  <c:v>1459</c:v>
                </c:pt>
                <c:pt idx="2">
                  <c:v>1297</c:v>
                </c:pt>
                <c:pt idx="3">
                  <c:v>692</c:v>
                </c:pt>
                <c:pt idx="4">
                  <c:v>1358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209920"/>
        <c:axId val="132588672"/>
        <c:axId val="0"/>
      </c:bar3DChart>
      <c:catAx>
        <c:axId val="302099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32588672"/>
        <c:crosses val="autoZero"/>
        <c:auto val="1"/>
        <c:lblAlgn val="ctr"/>
        <c:lblOffset val="100"/>
        <c:noMultiLvlLbl val="0"/>
      </c:catAx>
      <c:valAx>
        <c:axId val="1325886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02099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386560"/>
        <c:axId val="106388096"/>
        <c:axId val="0"/>
      </c:bar3DChart>
      <c:catAx>
        <c:axId val="106386560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06388096"/>
        <c:crosses val="autoZero"/>
        <c:auto val="1"/>
        <c:lblAlgn val="ctr"/>
        <c:lblOffset val="100"/>
        <c:noMultiLvlLbl val="1"/>
      </c:catAx>
      <c:valAx>
        <c:axId val="106388096"/>
        <c:scaling>
          <c:orientation val="minMax"/>
        </c:scaling>
        <c:delete val="1"/>
        <c:axPos val="b"/>
        <c:numFmt formatCode="0.0" sourceLinked="1"/>
        <c:majorTickMark val="cross"/>
        <c:minorTickMark val="cross"/>
        <c:tickLblPos val="nextTo"/>
        <c:crossAx val="1063865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407808"/>
        <c:axId val="106409344"/>
        <c:axId val="0"/>
      </c:bar3DChart>
      <c:catAx>
        <c:axId val="1064078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6409344"/>
        <c:crosses val="autoZero"/>
        <c:auto val="1"/>
        <c:lblAlgn val="ctr"/>
        <c:lblOffset val="100"/>
        <c:noMultiLvlLbl val="0"/>
      </c:catAx>
      <c:valAx>
        <c:axId val="1064093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64078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912960"/>
        <c:axId val="105914752"/>
        <c:axId val="0"/>
      </c:bar3DChart>
      <c:catAx>
        <c:axId val="1059129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5914752"/>
        <c:crosses val="autoZero"/>
        <c:auto val="1"/>
        <c:lblAlgn val="ctr"/>
        <c:lblOffset val="100"/>
        <c:noMultiLvlLbl val="0"/>
      </c:catAx>
      <c:valAx>
        <c:axId val="10591475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59129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926016"/>
        <c:axId val="106787968"/>
        <c:axId val="0"/>
      </c:bar3DChart>
      <c:catAx>
        <c:axId val="1059260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6787968"/>
        <c:crosses val="autoZero"/>
        <c:auto val="1"/>
        <c:lblAlgn val="ctr"/>
        <c:lblOffset val="100"/>
        <c:noMultiLvlLbl val="0"/>
      </c:catAx>
      <c:valAx>
        <c:axId val="1067879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9260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065728"/>
        <c:axId val="107067264"/>
        <c:axId val="0"/>
      </c:bar3DChart>
      <c:catAx>
        <c:axId val="107065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7067264"/>
        <c:crosses val="autoZero"/>
        <c:auto val="1"/>
        <c:lblAlgn val="ctr"/>
        <c:lblOffset val="100"/>
        <c:noMultiLvlLbl val="0"/>
      </c:catAx>
      <c:valAx>
        <c:axId val="1070672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70657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035937174519854"/>
          <c:y val="1.8893006021306159E-2"/>
          <c:w val="0.39116579177603028"/>
          <c:h val="0.914440434529021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706048"/>
        <c:axId val="106707584"/>
        <c:axId val="0"/>
      </c:bar3DChart>
      <c:catAx>
        <c:axId val="1067060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6707584"/>
        <c:crosses val="autoZero"/>
        <c:auto val="1"/>
        <c:lblAlgn val="ctr"/>
        <c:lblOffset val="100"/>
        <c:noMultiLvlLbl val="0"/>
      </c:catAx>
      <c:valAx>
        <c:axId val="10670758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67060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644800"/>
        <c:axId val="107646336"/>
        <c:axId val="0"/>
      </c:bar3DChart>
      <c:catAx>
        <c:axId val="1076448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7646336"/>
        <c:crosses val="autoZero"/>
        <c:auto val="1"/>
        <c:lblAlgn val="ctr"/>
        <c:lblOffset val="100"/>
        <c:noMultiLvlLbl val="0"/>
      </c:catAx>
      <c:valAx>
        <c:axId val="10764633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76448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893"/>
          <c:y val="7.0284317908537322E-3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670144"/>
        <c:axId val="107671936"/>
        <c:axId val="0"/>
      </c:bar3DChart>
      <c:catAx>
        <c:axId val="1076701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7671936"/>
        <c:crosses val="autoZero"/>
        <c:auto val="1"/>
        <c:lblAlgn val="ctr"/>
        <c:lblOffset val="100"/>
        <c:noMultiLvlLbl val="0"/>
      </c:catAx>
      <c:valAx>
        <c:axId val="10767193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76701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915"/>
          <c:y val="7.028431790853734E-3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552128"/>
        <c:axId val="107553920"/>
        <c:axId val="0"/>
      </c:bar3DChart>
      <c:catAx>
        <c:axId val="1075521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7553920"/>
        <c:crosses val="autoZero"/>
        <c:auto val="1"/>
        <c:lblAlgn val="ctr"/>
        <c:lblOffset val="100"/>
        <c:noMultiLvlLbl val="0"/>
      </c:catAx>
      <c:valAx>
        <c:axId val="10755392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75521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36"/>
          <c:y val="2.4935689009023239E-3"/>
          <c:w val="0.669146288570830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046400"/>
        <c:axId val="83047936"/>
        <c:axId val="0"/>
      </c:bar3DChart>
      <c:catAx>
        <c:axId val="830464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3047936"/>
        <c:crosses val="autoZero"/>
        <c:auto val="1"/>
        <c:lblAlgn val="ctr"/>
        <c:lblOffset val="100"/>
        <c:noMultiLvlLbl val="0"/>
      </c:catAx>
      <c:valAx>
        <c:axId val="830479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0464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581824"/>
        <c:axId val="107583360"/>
        <c:axId val="0"/>
      </c:bar3DChart>
      <c:catAx>
        <c:axId val="1075818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7583360"/>
        <c:crosses val="autoZero"/>
        <c:auto val="1"/>
        <c:lblAlgn val="ctr"/>
        <c:lblOffset val="100"/>
        <c:noMultiLvlLbl val="0"/>
      </c:catAx>
      <c:valAx>
        <c:axId val="10758336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75818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959424"/>
        <c:axId val="107960960"/>
        <c:axId val="0"/>
      </c:bar3DChart>
      <c:catAx>
        <c:axId val="1079594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7960960"/>
        <c:crosses val="autoZero"/>
        <c:auto val="1"/>
        <c:lblAlgn val="ctr"/>
        <c:lblOffset val="100"/>
        <c:noMultiLvlLbl val="0"/>
      </c:catAx>
      <c:valAx>
        <c:axId val="10796096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79594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67"/>
          <c:h val="0.914440434529020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952000"/>
        <c:axId val="107953536"/>
        <c:axId val="0"/>
      </c:bar3DChart>
      <c:catAx>
        <c:axId val="1079520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7953536"/>
        <c:crosses val="autoZero"/>
        <c:auto val="1"/>
        <c:lblAlgn val="ctr"/>
        <c:lblOffset val="100"/>
        <c:noMultiLvlLbl val="0"/>
      </c:catAx>
      <c:valAx>
        <c:axId val="10795353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79520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84"/>
          <c:h val="0.914440434529020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448384"/>
        <c:axId val="108786048"/>
        <c:axId val="0"/>
      </c:bar3DChart>
      <c:catAx>
        <c:axId val="1084483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8786048"/>
        <c:crosses val="autoZero"/>
        <c:auto val="1"/>
        <c:lblAlgn val="ctr"/>
        <c:lblOffset val="100"/>
        <c:noMultiLvlLbl val="0"/>
      </c:catAx>
      <c:valAx>
        <c:axId val="10878604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84483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346752"/>
        <c:axId val="108360832"/>
        <c:axId val="0"/>
      </c:bar3DChart>
      <c:catAx>
        <c:axId val="1083467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8360832"/>
        <c:crosses val="autoZero"/>
        <c:auto val="1"/>
        <c:lblAlgn val="ctr"/>
        <c:lblOffset val="100"/>
        <c:noMultiLvlLbl val="0"/>
      </c:catAx>
      <c:valAx>
        <c:axId val="10836083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83467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490560"/>
        <c:axId val="109492096"/>
        <c:axId val="0"/>
      </c:bar3DChart>
      <c:catAx>
        <c:axId val="1094905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9492096"/>
        <c:crosses val="autoZero"/>
        <c:auto val="1"/>
        <c:lblAlgn val="ctr"/>
        <c:lblOffset val="100"/>
        <c:noMultiLvlLbl val="0"/>
      </c:catAx>
      <c:valAx>
        <c:axId val="10949209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94905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786240"/>
        <c:axId val="109787776"/>
        <c:axId val="0"/>
      </c:bar3DChart>
      <c:catAx>
        <c:axId val="1097862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9787776"/>
        <c:crosses val="autoZero"/>
        <c:auto val="1"/>
        <c:lblAlgn val="ctr"/>
        <c:lblOffset val="100"/>
        <c:noMultiLvlLbl val="0"/>
      </c:catAx>
      <c:valAx>
        <c:axId val="10978777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97862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262144"/>
        <c:axId val="110263680"/>
        <c:axId val="0"/>
      </c:bar3DChart>
      <c:catAx>
        <c:axId val="1102621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0263680"/>
        <c:crosses val="autoZero"/>
        <c:auto val="1"/>
        <c:lblAlgn val="ctr"/>
        <c:lblOffset val="100"/>
        <c:noMultiLvlLbl val="0"/>
      </c:catAx>
      <c:valAx>
        <c:axId val="1102636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02621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035937174519854"/>
          <c:y val="1.8893006021306159E-2"/>
          <c:w val="0.39116579177603028"/>
          <c:h val="0.914440434529021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619264"/>
        <c:axId val="110174592"/>
        <c:axId val="0"/>
      </c:bar3DChart>
      <c:catAx>
        <c:axId val="1106192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0174592"/>
        <c:crosses val="autoZero"/>
        <c:auto val="1"/>
        <c:lblAlgn val="ctr"/>
        <c:lblOffset val="100"/>
        <c:noMultiLvlLbl val="0"/>
      </c:catAx>
      <c:valAx>
        <c:axId val="1101745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06192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17"/>
          <c:h val="0.9144404345290196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972288"/>
        <c:axId val="110613632"/>
        <c:axId val="0"/>
      </c:bar3DChart>
      <c:catAx>
        <c:axId val="1109722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0613632"/>
        <c:crosses val="autoZero"/>
        <c:auto val="1"/>
        <c:lblAlgn val="ctr"/>
        <c:lblOffset val="100"/>
        <c:noMultiLvlLbl val="0"/>
      </c:catAx>
      <c:valAx>
        <c:axId val="11061363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09722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985152"/>
        <c:axId val="83986688"/>
        <c:axId val="0"/>
      </c:bar3DChart>
      <c:catAx>
        <c:axId val="839851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3986688"/>
        <c:crosses val="autoZero"/>
        <c:auto val="1"/>
        <c:lblAlgn val="ctr"/>
        <c:lblOffset val="100"/>
        <c:noMultiLvlLbl val="0"/>
      </c:catAx>
      <c:valAx>
        <c:axId val="839866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9851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341952"/>
        <c:axId val="111343488"/>
        <c:axId val="0"/>
      </c:bar3DChart>
      <c:catAx>
        <c:axId val="1113419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1343488"/>
        <c:crosses val="autoZero"/>
        <c:auto val="1"/>
        <c:lblAlgn val="ctr"/>
        <c:lblOffset val="100"/>
        <c:noMultiLvlLbl val="0"/>
      </c:catAx>
      <c:valAx>
        <c:axId val="11134348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13419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5051806024246974"/>
          <c:y val="6.6141732283464566E-2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686784"/>
        <c:axId val="111688320"/>
        <c:axId val="0"/>
      </c:bar3DChart>
      <c:catAx>
        <c:axId val="1116867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1688320"/>
        <c:crosses val="autoZero"/>
        <c:auto val="1"/>
        <c:lblAlgn val="ctr"/>
        <c:lblOffset val="100"/>
        <c:noMultiLvlLbl val="0"/>
      </c:catAx>
      <c:valAx>
        <c:axId val="11168832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16867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915"/>
          <c:y val="7.028431790853734E-3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031616"/>
        <c:axId val="112033152"/>
        <c:axId val="0"/>
      </c:bar3DChart>
      <c:catAx>
        <c:axId val="112031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2033152"/>
        <c:crosses val="autoZero"/>
        <c:auto val="1"/>
        <c:lblAlgn val="ctr"/>
        <c:lblOffset val="100"/>
        <c:noMultiLvlLbl val="0"/>
      </c:catAx>
      <c:valAx>
        <c:axId val="11203315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20316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622784"/>
        <c:axId val="111624576"/>
        <c:axId val="0"/>
      </c:bar3DChart>
      <c:catAx>
        <c:axId val="1116227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1624576"/>
        <c:crosses val="autoZero"/>
        <c:auto val="1"/>
        <c:lblAlgn val="ctr"/>
        <c:lblOffset val="100"/>
        <c:noMultiLvlLbl val="0"/>
      </c:catAx>
      <c:valAx>
        <c:axId val="11162457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16227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631744"/>
        <c:axId val="112759936"/>
        <c:axId val="0"/>
      </c:bar3DChart>
      <c:catAx>
        <c:axId val="1116317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2759936"/>
        <c:crosses val="autoZero"/>
        <c:auto val="1"/>
        <c:lblAlgn val="ctr"/>
        <c:lblOffset val="100"/>
        <c:noMultiLvlLbl val="0"/>
      </c:catAx>
      <c:valAx>
        <c:axId val="11275993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16317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67"/>
          <c:h val="0.914440434529020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107328"/>
        <c:axId val="113108864"/>
        <c:axId val="0"/>
      </c:bar3DChart>
      <c:catAx>
        <c:axId val="1131073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3108864"/>
        <c:crosses val="autoZero"/>
        <c:auto val="1"/>
        <c:lblAlgn val="ctr"/>
        <c:lblOffset val="100"/>
        <c:noMultiLvlLbl val="0"/>
      </c:catAx>
      <c:valAx>
        <c:axId val="1131088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31073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3808423947006623"/>
          <c:y val="5.5545975747444978E-2"/>
          <c:w val="0.39116579177602984"/>
          <c:h val="0.914440434529020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669824"/>
        <c:axId val="112671360"/>
        <c:axId val="0"/>
      </c:bar3DChart>
      <c:catAx>
        <c:axId val="1126698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2671360"/>
        <c:crosses val="autoZero"/>
        <c:auto val="1"/>
        <c:lblAlgn val="ctr"/>
        <c:lblOffset val="100"/>
        <c:noMultiLvlLbl val="0"/>
      </c:catAx>
      <c:valAx>
        <c:axId val="11267136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26698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660864"/>
        <c:axId val="112662400"/>
        <c:axId val="0"/>
      </c:bar3DChart>
      <c:catAx>
        <c:axId val="1126608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2662400"/>
        <c:crosses val="autoZero"/>
        <c:auto val="1"/>
        <c:lblAlgn val="ctr"/>
        <c:lblOffset val="100"/>
        <c:noMultiLvlLbl val="0"/>
      </c:catAx>
      <c:valAx>
        <c:axId val="11266240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26608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'доходы на 1 чел  01.11.21  '!$B$3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7777777777778208E-3"/>
                  <c:y val="-8.3333333333333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7777777777778208E-3"/>
                  <c:y val="-6.4814814814815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6.944444444444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6.0185185185185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6.0185185185185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1 чел  01.11.21  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'доходы на 1 чел  01.11.21  '!$B$4:$B$8</c:f>
              <c:numCache>
                <c:formatCode>0.0</c:formatCode>
                <c:ptCount val="5"/>
                <c:pt idx="0">
                  <c:v>60.494177790400457</c:v>
                </c:pt>
                <c:pt idx="1">
                  <c:v>47.11276332094176</c:v>
                </c:pt>
                <c:pt idx="2">
                  <c:v>34.356857764876629</c:v>
                </c:pt>
                <c:pt idx="3">
                  <c:v>47.860829032795074</c:v>
                </c:pt>
                <c:pt idx="4">
                  <c:v>35.230668658946584</c:v>
                </c:pt>
              </c:numCache>
            </c:numRef>
          </c:val>
        </c:ser>
        <c:ser>
          <c:idx val="1"/>
          <c:order val="1"/>
          <c:tx>
            <c:strRef>
              <c:f>'доходы на 1 чел  01.11.21  '!$C$3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5031004590561682E-2"/>
                  <c:y val="-7.508045190003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7184594953519258E-2"/>
                  <c:y val="-6.5821351135455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5655174577281405E-2"/>
                  <c:y val="-7.8703640305831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3364285639593903E-2"/>
                  <c:y val="-5.19322720529499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6.944444444444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1 чел  01.11.21  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'доходы на 1 чел  01.11.21  '!$C$4:$C$8</c:f>
              <c:numCache>
                <c:formatCode>0.0</c:formatCode>
                <c:ptCount val="5"/>
                <c:pt idx="0">
                  <c:v>49.247372905424591</c:v>
                </c:pt>
                <c:pt idx="1">
                  <c:v>36.158612143742253</c:v>
                </c:pt>
                <c:pt idx="2">
                  <c:v>25.716618287373002</c:v>
                </c:pt>
                <c:pt idx="3">
                  <c:v>38.288663226236061</c:v>
                </c:pt>
                <c:pt idx="4">
                  <c:v>28.740194247291743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8207744"/>
        <c:axId val="30146944"/>
        <c:axId val="0"/>
      </c:bar3DChart>
      <c:catAx>
        <c:axId val="282077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30146944"/>
        <c:crosses val="autoZero"/>
        <c:auto val="1"/>
        <c:lblAlgn val="ctr"/>
        <c:lblOffset val="100"/>
        <c:noMultiLvlLbl val="0"/>
      </c:catAx>
      <c:valAx>
        <c:axId val="301469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282077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9155948879884189"/>
          <c:y val="3.3172511261026056E-3"/>
          <c:w val="0.46346628893086356"/>
          <c:h val="0.8818471391538607"/>
        </c:manualLayout>
      </c:layout>
      <c:bar3DChart>
        <c:barDir val="bar"/>
        <c:grouping val="cluster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704384"/>
        <c:axId val="114705920"/>
        <c:axId val="0"/>
      </c:bar3DChart>
      <c:catAx>
        <c:axId val="114704384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14705920"/>
        <c:crosses val="autoZero"/>
        <c:auto val="1"/>
        <c:lblAlgn val="ctr"/>
        <c:lblOffset val="100"/>
        <c:noMultiLvlLbl val="1"/>
      </c:catAx>
      <c:valAx>
        <c:axId val="114705920"/>
        <c:scaling>
          <c:orientation val="minMax"/>
        </c:scaling>
        <c:delete val="1"/>
        <c:axPos val="b"/>
        <c:numFmt formatCode="General" sourceLinked="1"/>
        <c:majorTickMark val="cross"/>
        <c:minorTickMark val="cross"/>
        <c:tickLblPos val="nextTo"/>
        <c:crossAx val="1147043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891712"/>
        <c:axId val="83893248"/>
        <c:axId val="0"/>
      </c:bar3DChart>
      <c:catAx>
        <c:axId val="838917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3893248"/>
        <c:crosses val="autoZero"/>
        <c:auto val="1"/>
        <c:lblAlgn val="ctr"/>
        <c:lblOffset val="100"/>
        <c:noMultiLvlLbl val="0"/>
      </c:catAx>
      <c:valAx>
        <c:axId val="8389324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838917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5"/>
          <c:y val="3.3172511261026056E-3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725632"/>
        <c:axId val="114727168"/>
        <c:axId val="0"/>
      </c:bar3DChart>
      <c:catAx>
        <c:axId val="1147256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4727168"/>
        <c:crosses val="autoZero"/>
        <c:auto val="1"/>
        <c:lblAlgn val="ctr"/>
        <c:lblOffset val="100"/>
        <c:noMultiLvlLbl val="0"/>
      </c:catAx>
      <c:valAx>
        <c:axId val="1147271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47256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550272"/>
        <c:axId val="114551808"/>
        <c:axId val="0"/>
      </c:bar3DChart>
      <c:catAx>
        <c:axId val="1145502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4551808"/>
        <c:crosses val="autoZero"/>
        <c:auto val="1"/>
        <c:lblAlgn val="ctr"/>
        <c:lblOffset val="100"/>
        <c:noMultiLvlLbl val="0"/>
      </c:catAx>
      <c:valAx>
        <c:axId val="1145518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45502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440448"/>
        <c:axId val="114442240"/>
        <c:axId val="0"/>
      </c:bar3DChart>
      <c:catAx>
        <c:axId val="1144404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4442240"/>
        <c:crosses val="autoZero"/>
        <c:auto val="1"/>
        <c:lblAlgn val="ctr"/>
        <c:lblOffset val="100"/>
        <c:noMultiLvlLbl val="0"/>
      </c:catAx>
      <c:valAx>
        <c:axId val="1144422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44404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3057268443854158"/>
          <c:y val="0.11815284362664216"/>
          <c:w val="0.463466288930863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453504"/>
        <c:axId val="115135232"/>
        <c:axId val="0"/>
      </c:bar3DChart>
      <c:catAx>
        <c:axId val="1144535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5135232"/>
        <c:crosses val="autoZero"/>
        <c:auto val="1"/>
        <c:lblAlgn val="ctr"/>
        <c:lblOffset val="100"/>
        <c:noMultiLvlLbl val="0"/>
      </c:catAx>
      <c:valAx>
        <c:axId val="115135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44535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23"/>
          <c:y val="3.3172511261026056E-3"/>
          <c:w val="0.46346628893086211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351552"/>
        <c:axId val="115353088"/>
        <c:axId val="0"/>
      </c:bar3DChart>
      <c:catAx>
        <c:axId val="1153515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5353088"/>
        <c:crosses val="autoZero"/>
        <c:auto val="1"/>
        <c:lblAlgn val="ctr"/>
        <c:lblOffset val="100"/>
        <c:noMultiLvlLbl val="0"/>
      </c:catAx>
      <c:valAx>
        <c:axId val="1153530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53515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368704"/>
        <c:axId val="115370240"/>
        <c:axId val="0"/>
      </c:bar3DChart>
      <c:catAx>
        <c:axId val="1153687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5370240"/>
        <c:crosses val="autoZero"/>
        <c:auto val="1"/>
        <c:lblAlgn val="ctr"/>
        <c:lblOffset val="100"/>
        <c:noMultiLvlLbl val="0"/>
      </c:catAx>
      <c:valAx>
        <c:axId val="1153702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53687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385856"/>
        <c:axId val="115387392"/>
        <c:axId val="0"/>
      </c:bar3DChart>
      <c:catAx>
        <c:axId val="1153858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5387392"/>
        <c:crosses val="autoZero"/>
        <c:auto val="1"/>
        <c:lblAlgn val="ctr"/>
        <c:lblOffset val="100"/>
        <c:noMultiLvlLbl val="0"/>
      </c:catAx>
      <c:valAx>
        <c:axId val="115387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53858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394816"/>
        <c:axId val="115736576"/>
        <c:axId val="0"/>
      </c:bar3DChart>
      <c:catAx>
        <c:axId val="1153948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5736576"/>
        <c:crosses val="autoZero"/>
        <c:auto val="1"/>
        <c:lblAlgn val="ctr"/>
        <c:lblOffset val="100"/>
        <c:noMultiLvlLbl val="0"/>
      </c:catAx>
      <c:valAx>
        <c:axId val="115736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53948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792896"/>
        <c:axId val="115839744"/>
        <c:axId val="0"/>
      </c:bar3DChart>
      <c:catAx>
        <c:axId val="1157928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5839744"/>
        <c:crosses val="autoZero"/>
        <c:auto val="1"/>
        <c:lblAlgn val="ctr"/>
        <c:lblOffset val="100"/>
        <c:noMultiLvlLbl val="0"/>
      </c:catAx>
      <c:valAx>
        <c:axId val="1158397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57928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"/>
          <c:y val="3.3172511261026056E-3"/>
          <c:w val="0.46346628893086278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781632"/>
        <c:axId val="115783168"/>
        <c:axId val="0"/>
      </c:bar3DChart>
      <c:catAx>
        <c:axId val="1157816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5783168"/>
        <c:crosses val="autoZero"/>
        <c:auto val="1"/>
        <c:lblAlgn val="ctr"/>
        <c:lblOffset val="100"/>
        <c:noMultiLvlLbl val="0"/>
      </c:catAx>
      <c:valAx>
        <c:axId val="1157831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57816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14"/>
          <c:y val="2.4935689009023165E-3"/>
          <c:w val="0.669146288570828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904768"/>
        <c:axId val="83910656"/>
        <c:axId val="0"/>
      </c:bar3DChart>
      <c:catAx>
        <c:axId val="83904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3910656"/>
        <c:crosses val="autoZero"/>
        <c:auto val="1"/>
        <c:lblAlgn val="ctr"/>
        <c:lblOffset val="100"/>
        <c:noMultiLvlLbl val="0"/>
      </c:catAx>
      <c:valAx>
        <c:axId val="83910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9047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23"/>
          <c:y val="3.3172511261026056E-3"/>
          <c:w val="0.463466288930863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544256"/>
        <c:axId val="116545792"/>
        <c:axId val="0"/>
      </c:bar3DChart>
      <c:catAx>
        <c:axId val="1165442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6545792"/>
        <c:crosses val="autoZero"/>
        <c:auto val="1"/>
        <c:lblAlgn val="ctr"/>
        <c:lblOffset val="100"/>
        <c:noMultiLvlLbl val="0"/>
      </c:catAx>
      <c:valAx>
        <c:axId val="1165457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65442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4978364603987819"/>
          <c:y val="0.11466635193084805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893184"/>
        <c:axId val="116894720"/>
        <c:axId val="0"/>
      </c:bar3DChart>
      <c:catAx>
        <c:axId val="1168931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6894720"/>
        <c:crosses val="autoZero"/>
        <c:auto val="1"/>
        <c:lblAlgn val="ctr"/>
        <c:lblOffset val="100"/>
        <c:noMultiLvlLbl val="0"/>
      </c:catAx>
      <c:valAx>
        <c:axId val="1168947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68931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283072"/>
        <c:axId val="117190656"/>
        <c:axId val="0"/>
      </c:bar3DChart>
      <c:catAx>
        <c:axId val="1172830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7190656"/>
        <c:crosses val="autoZero"/>
        <c:auto val="1"/>
        <c:lblAlgn val="ctr"/>
        <c:lblOffset val="100"/>
        <c:noMultiLvlLbl val="0"/>
      </c:catAx>
      <c:valAx>
        <c:axId val="117190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72830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603328"/>
        <c:axId val="117609216"/>
        <c:axId val="0"/>
      </c:bar3DChart>
      <c:catAx>
        <c:axId val="1176033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7609216"/>
        <c:crosses val="autoZero"/>
        <c:auto val="1"/>
        <c:lblAlgn val="ctr"/>
        <c:lblOffset val="100"/>
        <c:noMultiLvlLbl val="0"/>
      </c:catAx>
      <c:valAx>
        <c:axId val="1176092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76033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3057268443854158"/>
          <c:y val="0.11815284362664216"/>
          <c:w val="0.463466288930863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0152064"/>
        <c:axId val="120153600"/>
        <c:axId val="0"/>
      </c:bar3DChart>
      <c:catAx>
        <c:axId val="1201520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0153600"/>
        <c:crosses val="autoZero"/>
        <c:auto val="1"/>
        <c:lblAlgn val="ctr"/>
        <c:lblOffset val="100"/>
        <c:noMultiLvlLbl val="0"/>
      </c:catAx>
      <c:valAx>
        <c:axId val="1201536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01520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01"/>
          <c:y val="3.3172511261026056E-3"/>
          <c:w val="0.463466288930861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0570624"/>
        <c:axId val="120572160"/>
        <c:axId val="0"/>
      </c:bar3DChart>
      <c:catAx>
        <c:axId val="1205706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0572160"/>
        <c:crosses val="autoZero"/>
        <c:auto val="1"/>
        <c:lblAlgn val="ctr"/>
        <c:lblOffset val="100"/>
        <c:noMultiLvlLbl val="0"/>
      </c:catAx>
      <c:valAx>
        <c:axId val="1205721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05706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23"/>
          <c:y val="3.3172511261026056E-3"/>
          <c:w val="0.46346628893086211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0911360"/>
        <c:axId val="120912896"/>
        <c:axId val="0"/>
      </c:bar3DChart>
      <c:catAx>
        <c:axId val="1209113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0912896"/>
        <c:crosses val="autoZero"/>
        <c:auto val="1"/>
        <c:lblAlgn val="ctr"/>
        <c:lblOffset val="100"/>
        <c:noMultiLvlLbl val="0"/>
      </c:catAx>
      <c:valAx>
        <c:axId val="120912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09113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280768"/>
        <c:axId val="121282560"/>
        <c:axId val="0"/>
      </c:bar3DChart>
      <c:catAx>
        <c:axId val="1212807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1282560"/>
        <c:crosses val="autoZero"/>
        <c:auto val="1"/>
        <c:lblAlgn val="ctr"/>
        <c:lblOffset val="100"/>
        <c:noMultiLvlLbl val="0"/>
      </c:catAx>
      <c:valAx>
        <c:axId val="121282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12807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289728"/>
        <c:axId val="121623296"/>
        <c:axId val="0"/>
      </c:bar3DChart>
      <c:catAx>
        <c:axId val="121289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1623296"/>
        <c:crosses val="autoZero"/>
        <c:auto val="1"/>
        <c:lblAlgn val="ctr"/>
        <c:lblOffset val="100"/>
        <c:noMultiLvlLbl val="0"/>
      </c:catAx>
      <c:valAx>
        <c:axId val="121623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12897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974784"/>
        <c:axId val="121976320"/>
        <c:axId val="0"/>
      </c:bar3DChart>
      <c:catAx>
        <c:axId val="1219747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1976320"/>
        <c:crosses val="autoZero"/>
        <c:auto val="1"/>
        <c:lblAlgn val="ctr"/>
        <c:lblOffset val="100"/>
        <c:noMultiLvlLbl val="0"/>
      </c:catAx>
      <c:valAx>
        <c:axId val="1219763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19747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921920"/>
        <c:axId val="83936000"/>
        <c:axId val="0"/>
      </c:bar3DChart>
      <c:catAx>
        <c:axId val="839219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3936000"/>
        <c:crosses val="autoZero"/>
        <c:auto val="1"/>
        <c:lblAlgn val="ctr"/>
        <c:lblOffset val="100"/>
        <c:noMultiLvlLbl val="0"/>
      </c:catAx>
      <c:valAx>
        <c:axId val="839360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9219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340096"/>
        <c:axId val="122341632"/>
        <c:axId val="0"/>
      </c:bar3DChart>
      <c:catAx>
        <c:axId val="1223400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2341632"/>
        <c:crosses val="autoZero"/>
        <c:auto val="1"/>
        <c:lblAlgn val="ctr"/>
        <c:lblOffset val="100"/>
        <c:noMultiLvlLbl val="0"/>
      </c:catAx>
      <c:valAx>
        <c:axId val="1223416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23400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"/>
          <c:y val="3.3172511261026056E-3"/>
          <c:w val="0.46346628893086278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910784"/>
        <c:axId val="121912320"/>
        <c:axId val="0"/>
      </c:bar3DChart>
      <c:catAx>
        <c:axId val="1219107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1912320"/>
        <c:crosses val="autoZero"/>
        <c:auto val="1"/>
        <c:lblAlgn val="ctr"/>
        <c:lblOffset val="100"/>
        <c:noMultiLvlLbl val="0"/>
      </c:catAx>
      <c:valAx>
        <c:axId val="1219123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19107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23"/>
          <c:y val="3.3172511261026056E-3"/>
          <c:w val="0.463466288930863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3050240"/>
        <c:axId val="123052032"/>
        <c:axId val="0"/>
      </c:bar3DChart>
      <c:catAx>
        <c:axId val="1230502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3052032"/>
        <c:crosses val="autoZero"/>
        <c:auto val="1"/>
        <c:lblAlgn val="ctr"/>
        <c:lblOffset val="100"/>
        <c:noMultiLvlLbl val="0"/>
      </c:catAx>
      <c:valAx>
        <c:axId val="1230520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30502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8961867757796653"/>
          <c:y val="4.6221203077666684E-4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947072"/>
        <c:axId val="122948608"/>
        <c:axId val="0"/>
      </c:bar3DChart>
      <c:catAx>
        <c:axId val="1229470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2948608"/>
        <c:crosses val="autoZero"/>
        <c:auto val="1"/>
        <c:lblAlgn val="ctr"/>
        <c:lblOffset val="100"/>
        <c:noMultiLvlLbl val="0"/>
      </c:catAx>
      <c:valAx>
        <c:axId val="1229486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29470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4543616"/>
        <c:axId val="24545152"/>
        <c:axId val="0"/>
      </c:bar3DChart>
      <c:catAx>
        <c:axId val="24543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24545152"/>
        <c:crosses val="autoZero"/>
        <c:auto val="1"/>
        <c:lblAlgn val="ctr"/>
        <c:lblOffset val="100"/>
        <c:noMultiLvlLbl val="0"/>
      </c:catAx>
      <c:valAx>
        <c:axId val="24545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5436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'расходы 01.11.21 '!$B$2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01.11.21 '!$A$3:$A$7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'расходы 01.11.21 '!$B$3:$B$7</c:f>
              <c:numCache>
                <c:formatCode>General</c:formatCode>
                <c:ptCount val="5"/>
                <c:pt idx="0">
                  <c:v>1209</c:v>
                </c:pt>
                <c:pt idx="1">
                  <c:v>2078</c:v>
                </c:pt>
                <c:pt idx="2">
                  <c:v>1512</c:v>
                </c:pt>
                <c:pt idx="3">
                  <c:v>816</c:v>
                </c:pt>
                <c:pt idx="4">
                  <c:v>1811</c:v>
                </c:pt>
              </c:numCache>
            </c:numRef>
          </c:val>
        </c:ser>
        <c:ser>
          <c:idx val="1"/>
          <c:order val="1"/>
          <c:tx>
            <c:strRef>
              <c:f>'расходы 01.11.21 '!$C$2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4"/>
              <c:layout>
                <c:manualLayout>
                  <c:x val="8.3333333333333367E-3"/>
                  <c:y val="-3.03893637226970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01.11.21 '!$A$3:$A$7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'расходы 01.11.21 '!$C$3:$C$7</c:f>
              <c:numCache>
                <c:formatCode>General</c:formatCode>
                <c:ptCount val="5"/>
                <c:pt idx="0">
                  <c:v>864</c:v>
                </c:pt>
                <c:pt idx="1">
                  <c:v>1478</c:v>
                </c:pt>
                <c:pt idx="2">
                  <c:v>1217</c:v>
                </c:pt>
                <c:pt idx="3">
                  <c:v>613</c:v>
                </c:pt>
                <c:pt idx="4">
                  <c:v>1296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975424"/>
        <c:axId val="131981312"/>
        <c:axId val="0"/>
      </c:bar3DChart>
      <c:catAx>
        <c:axId val="1319754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1981312"/>
        <c:crosses val="autoZero"/>
        <c:auto val="1"/>
        <c:lblAlgn val="ctr"/>
        <c:lblOffset val="100"/>
        <c:noMultiLvlLbl val="0"/>
      </c:catAx>
      <c:valAx>
        <c:axId val="1319813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19754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87"/>
          <c:y val="4.5753104391362872E-3"/>
          <c:w val="0.48742470750478489"/>
          <c:h val="0.96001915637322832"/>
        </c:manualLayout>
      </c:layout>
      <c:bar3DChart>
        <c:barDir val="bar"/>
        <c:grouping val="stack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3777024"/>
        <c:axId val="123778560"/>
        <c:axId val="0"/>
      </c:bar3DChart>
      <c:catAx>
        <c:axId val="123777024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23778560"/>
        <c:crosses val="autoZero"/>
        <c:auto val="1"/>
        <c:lblAlgn val="ctr"/>
        <c:lblOffset val="100"/>
        <c:noMultiLvlLbl val="1"/>
      </c:catAx>
      <c:valAx>
        <c:axId val="123778560"/>
        <c:scaling>
          <c:orientation val="minMax"/>
        </c:scaling>
        <c:delete val="1"/>
        <c:axPos val="b"/>
        <c:numFmt formatCode="0.0" sourceLinked="1"/>
        <c:majorTickMark val="cross"/>
        <c:minorTickMark val="cross"/>
        <c:tickLblPos val="nextTo"/>
        <c:crossAx val="1237770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53"/>
          <c:y val="4.5753104391362872E-3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3794176"/>
        <c:axId val="123795712"/>
        <c:axId val="0"/>
      </c:bar3DChart>
      <c:catAx>
        <c:axId val="1237941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3795712"/>
        <c:crosses val="autoZero"/>
        <c:auto val="1"/>
        <c:lblAlgn val="ctr"/>
        <c:lblOffset val="100"/>
        <c:noMultiLvlLbl val="0"/>
      </c:catAx>
      <c:valAx>
        <c:axId val="12379571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37941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147200"/>
        <c:axId val="124148736"/>
        <c:axId val="0"/>
      </c:bar3DChart>
      <c:catAx>
        <c:axId val="1241472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4148736"/>
        <c:crosses val="autoZero"/>
        <c:auto val="1"/>
        <c:lblAlgn val="ctr"/>
        <c:lblOffset val="100"/>
        <c:noMultiLvlLbl val="0"/>
      </c:catAx>
      <c:valAx>
        <c:axId val="12414873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41472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446976"/>
        <c:axId val="124059648"/>
        <c:axId val="0"/>
      </c:bar3DChart>
      <c:catAx>
        <c:axId val="1244469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4059648"/>
        <c:crosses val="autoZero"/>
        <c:auto val="1"/>
        <c:lblAlgn val="ctr"/>
        <c:lblOffset val="100"/>
        <c:noMultiLvlLbl val="0"/>
      </c:catAx>
      <c:valAx>
        <c:axId val="12405964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44469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947520"/>
        <c:axId val="83949056"/>
        <c:axId val="0"/>
      </c:bar3DChart>
      <c:catAx>
        <c:axId val="839475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3949056"/>
        <c:crosses val="autoZero"/>
        <c:auto val="1"/>
        <c:lblAlgn val="ctr"/>
        <c:lblOffset val="100"/>
        <c:noMultiLvlLbl val="0"/>
      </c:catAx>
      <c:valAx>
        <c:axId val="839490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9475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325952349878918"/>
          <c:y val="4.5750619200768915E-3"/>
          <c:w val="0.5358296302071156"/>
          <c:h val="0.9954248687664040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066816"/>
        <c:axId val="124723968"/>
        <c:axId val="0"/>
      </c:bar3DChart>
      <c:catAx>
        <c:axId val="1240668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4723968"/>
        <c:crosses val="autoZero"/>
        <c:auto val="1"/>
        <c:lblAlgn val="ctr"/>
        <c:lblOffset val="100"/>
        <c:noMultiLvlLbl val="0"/>
      </c:catAx>
      <c:valAx>
        <c:axId val="12472396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40668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39"/>
          <c:y val="7.3764476122949235E-3"/>
          <c:w val="0.48742470750478323"/>
          <c:h val="0.9600191563732268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5095936"/>
        <c:axId val="125097472"/>
        <c:axId val="0"/>
      </c:bar3DChart>
      <c:catAx>
        <c:axId val="1250959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5097472"/>
        <c:crosses val="autoZero"/>
        <c:auto val="1"/>
        <c:lblAlgn val="ctr"/>
        <c:lblOffset val="100"/>
        <c:noMultiLvlLbl val="0"/>
      </c:catAx>
      <c:valAx>
        <c:axId val="12509747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50959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5104896"/>
        <c:axId val="125106432"/>
        <c:axId val="0"/>
      </c:bar3DChart>
      <c:catAx>
        <c:axId val="1251048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5106432"/>
        <c:crosses val="autoZero"/>
        <c:auto val="1"/>
        <c:lblAlgn val="ctr"/>
        <c:lblOffset val="100"/>
        <c:noMultiLvlLbl val="0"/>
      </c:catAx>
      <c:valAx>
        <c:axId val="12510643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51048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999168"/>
        <c:axId val="125000704"/>
        <c:axId val="0"/>
      </c:bar3DChart>
      <c:catAx>
        <c:axId val="1249991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5000704"/>
        <c:crosses val="autoZero"/>
        <c:auto val="1"/>
        <c:lblAlgn val="ctr"/>
        <c:lblOffset val="100"/>
        <c:noMultiLvlLbl val="0"/>
      </c:catAx>
      <c:valAx>
        <c:axId val="12500070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49991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5012224"/>
        <c:axId val="125022208"/>
        <c:axId val="0"/>
      </c:bar3DChart>
      <c:catAx>
        <c:axId val="1250122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5022208"/>
        <c:crosses val="autoZero"/>
        <c:auto val="1"/>
        <c:lblAlgn val="ctr"/>
        <c:lblOffset val="100"/>
        <c:noMultiLvlLbl val="0"/>
      </c:catAx>
      <c:valAx>
        <c:axId val="12502220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50122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5377536"/>
        <c:axId val="125383424"/>
        <c:axId val="0"/>
      </c:bar3DChart>
      <c:catAx>
        <c:axId val="1253775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5383424"/>
        <c:crosses val="autoZero"/>
        <c:auto val="1"/>
        <c:lblAlgn val="ctr"/>
        <c:lblOffset val="100"/>
        <c:noMultiLvlLbl val="0"/>
      </c:catAx>
      <c:valAx>
        <c:axId val="1253834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53775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72"/>
          <c:y val="7.3764476122949374E-3"/>
          <c:w val="0.487424707504784"/>
          <c:h val="0.9600191563732275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5874176"/>
        <c:axId val="125875712"/>
        <c:axId val="0"/>
      </c:bar3DChart>
      <c:catAx>
        <c:axId val="1258741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5875712"/>
        <c:crosses val="autoZero"/>
        <c:auto val="1"/>
        <c:lblAlgn val="ctr"/>
        <c:lblOffset val="100"/>
        <c:noMultiLvlLbl val="0"/>
      </c:catAx>
      <c:valAx>
        <c:axId val="12587571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58741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42"/>
          <c:y val="4.5753104391362872E-3"/>
          <c:w val="0.48742470750478423"/>
          <c:h val="0.96001915637322777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5772544"/>
        <c:axId val="125774080"/>
        <c:axId val="0"/>
      </c:bar3DChart>
      <c:catAx>
        <c:axId val="1257725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5774080"/>
        <c:crosses val="autoZero"/>
        <c:auto val="1"/>
        <c:lblAlgn val="ctr"/>
        <c:lblOffset val="100"/>
        <c:noMultiLvlLbl val="0"/>
      </c:catAx>
      <c:valAx>
        <c:axId val="12577408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57725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125752102769332"/>
          <c:y val="2.7318749335437549E-2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6588416"/>
        <c:axId val="126589952"/>
        <c:axId val="0"/>
      </c:bar3DChart>
      <c:catAx>
        <c:axId val="1265884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6589952"/>
        <c:crosses val="autoZero"/>
        <c:auto val="1"/>
        <c:lblAlgn val="ctr"/>
        <c:lblOffset val="100"/>
        <c:noMultiLvlLbl val="0"/>
      </c:catAx>
      <c:valAx>
        <c:axId val="12658995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65884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7002880"/>
        <c:axId val="126877696"/>
        <c:axId val="0"/>
      </c:bar3DChart>
      <c:catAx>
        <c:axId val="1270028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6877696"/>
        <c:crosses val="autoZero"/>
        <c:auto val="1"/>
        <c:lblAlgn val="ctr"/>
        <c:lblOffset val="100"/>
        <c:noMultiLvlLbl val="0"/>
      </c:catAx>
      <c:valAx>
        <c:axId val="12687769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70028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438DF-0FFC-4406-8CBF-611273DFCC4B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F6B97-3E87-44BE-968D-259069D8AC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312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F6B97-3E87-44BE-968D-259069D8ACC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F6B97-3E87-44BE-968D-259069D8ACC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13" Type="http://schemas.openxmlformats.org/officeDocument/2006/relationships/chart" Target="../charts/chart11.xml"/><Relationship Id="rId18" Type="http://schemas.openxmlformats.org/officeDocument/2006/relationships/chart" Target="../charts/chart16.xml"/><Relationship Id="rId26" Type="http://schemas.openxmlformats.org/officeDocument/2006/relationships/chart" Target="../charts/chart24.xml"/><Relationship Id="rId3" Type="http://schemas.openxmlformats.org/officeDocument/2006/relationships/chart" Target="../charts/chart1.xml"/><Relationship Id="rId21" Type="http://schemas.openxmlformats.org/officeDocument/2006/relationships/chart" Target="../charts/chart19.xml"/><Relationship Id="rId7" Type="http://schemas.openxmlformats.org/officeDocument/2006/relationships/chart" Target="../charts/chart5.xml"/><Relationship Id="rId12" Type="http://schemas.openxmlformats.org/officeDocument/2006/relationships/chart" Target="../charts/chart10.xml"/><Relationship Id="rId17" Type="http://schemas.openxmlformats.org/officeDocument/2006/relationships/chart" Target="../charts/chart15.xml"/><Relationship Id="rId25" Type="http://schemas.openxmlformats.org/officeDocument/2006/relationships/chart" Target="../charts/chart23.xml"/><Relationship Id="rId2" Type="http://schemas.openxmlformats.org/officeDocument/2006/relationships/notesSlide" Target="../notesSlides/notesSlide1.xml"/><Relationship Id="rId16" Type="http://schemas.openxmlformats.org/officeDocument/2006/relationships/chart" Target="../charts/chart14.xml"/><Relationship Id="rId20" Type="http://schemas.openxmlformats.org/officeDocument/2006/relationships/chart" Target="../charts/chart18.xml"/><Relationship Id="rId29" Type="http://schemas.openxmlformats.org/officeDocument/2006/relationships/chart" Target="../charts/chart2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11" Type="http://schemas.openxmlformats.org/officeDocument/2006/relationships/chart" Target="../charts/chart9.xml"/><Relationship Id="rId24" Type="http://schemas.openxmlformats.org/officeDocument/2006/relationships/chart" Target="../charts/chart22.xml"/><Relationship Id="rId32" Type="http://schemas.openxmlformats.org/officeDocument/2006/relationships/chart" Target="../charts/chart30.xml"/><Relationship Id="rId5" Type="http://schemas.openxmlformats.org/officeDocument/2006/relationships/chart" Target="../charts/chart3.xml"/><Relationship Id="rId15" Type="http://schemas.openxmlformats.org/officeDocument/2006/relationships/chart" Target="../charts/chart13.xml"/><Relationship Id="rId23" Type="http://schemas.openxmlformats.org/officeDocument/2006/relationships/chart" Target="../charts/chart21.xml"/><Relationship Id="rId28" Type="http://schemas.openxmlformats.org/officeDocument/2006/relationships/chart" Target="../charts/chart26.xml"/><Relationship Id="rId10" Type="http://schemas.openxmlformats.org/officeDocument/2006/relationships/chart" Target="../charts/chart8.xml"/><Relationship Id="rId19" Type="http://schemas.openxmlformats.org/officeDocument/2006/relationships/chart" Target="../charts/chart17.xml"/><Relationship Id="rId31" Type="http://schemas.openxmlformats.org/officeDocument/2006/relationships/chart" Target="../charts/chart29.xml"/><Relationship Id="rId4" Type="http://schemas.openxmlformats.org/officeDocument/2006/relationships/chart" Target="../charts/chart2.xml"/><Relationship Id="rId9" Type="http://schemas.openxmlformats.org/officeDocument/2006/relationships/chart" Target="../charts/chart7.xml"/><Relationship Id="rId14" Type="http://schemas.openxmlformats.org/officeDocument/2006/relationships/chart" Target="../charts/chart12.xml"/><Relationship Id="rId22" Type="http://schemas.openxmlformats.org/officeDocument/2006/relationships/chart" Target="../charts/chart20.xml"/><Relationship Id="rId27" Type="http://schemas.openxmlformats.org/officeDocument/2006/relationships/chart" Target="../charts/chart25.xml"/><Relationship Id="rId30" Type="http://schemas.openxmlformats.org/officeDocument/2006/relationships/chart" Target="../charts/char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6.xml"/><Relationship Id="rId13" Type="http://schemas.openxmlformats.org/officeDocument/2006/relationships/chart" Target="../charts/chart41.xml"/><Relationship Id="rId18" Type="http://schemas.openxmlformats.org/officeDocument/2006/relationships/chart" Target="../charts/chart46.xml"/><Relationship Id="rId26" Type="http://schemas.openxmlformats.org/officeDocument/2006/relationships/chart" Target="../charts/chart54.xml"/><Relationship Id="rId3" Type="http://schemas.openxmlformats.org/officeDocument/2006/relationships/chart" Target="../charts/chart31.xml"/><Relationship Id="rId21" Type="http://schemas.openxmlformats.org/officeDocument/2006/relationships/chart" Target="../charts/chart49.xml"/><Relationship Id="rId7" Type="http://schemas.openxmlformats.org/officeDocument/2006/relationships/chart" Target="../charts/chart35.xml"/><Relationship Id="rId12" Type="http://schemas.openxmlformats.org/officeDocument/2006/relationships/chart" Target="../charts/chart40.xml"/><Relationship Id="rId17" Type="http://schemas.openxmlformats.org/officeDocument/2006/relationships/chart" Target="../charts/chart45.xml"/><Relationship Id="rId25" Type="http://schemas.openxmlformats.org/officeDocument/2006/relationships/chart" Target="../charts/chart53.xml"/><Relationship Id="rId2" Type="http://schemas.openxmlformats.org/officeDocument/2006/relationships/notesSlide" Target="../notesSlides/notesSlide2.xml"/><Relationship Id="rId16" Type="http://schemas.openxmlformats.org/officeDocument/2006/relationships/chart" Target="../charts/chart44.xml"/><Relationship Id="rId20" Type="http://schemas.openxmlformats.org/officeDocument/2006/relationships/chart" Target="../charts/chart48.xml"/><Relationship Id="rId29" Type="http://schemas.openxmlformats.org/officeDocument/2006/relationships/chart" Target="../charts/chart5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4.xml"/><Relationship Id="rId11" Type="http://schemas.openxmlformats.org/officeDocument/2006/relationships/chart" Target="../charts/chart39.xml"/><Relationship Id="rId24" Type="http://schemas.openxmlformats.org/officeDocument/2006/relationships/chart" Target="../charts/chart52.xml"/><Relationship Id="rId5" Type="http://schemas.openxmlformats.org/officeDocument/2006/relationships/chart" Target="../charts/chart33.xml"/><Relationship Id="rId15" Type="http://schemas.openxmlformats.org/officeDocument/2006/relationships/chart" Target="../charts/chart43.xml"/><Relationship Id="rId23" Type="http://schemas.openxmlformats.org/officeDocument/2006/relationships/chart" Target="../charts/chart51.xml"/><Relationship Id="rId28" Type="http://schemas.openxmlformats.org/officeDocument/2006/relationships/chart" Target="../charts/chart56.xml"/><Relationship Id="rId10" Type="http://schemas.openxmlformats.org/officeDocument/2006/relationships/chart" Target="../charts/chart38.xml"/><Relationship Id="rId19" Type="http://schemas.openxmlformats.org/officeDocument/2006/relationships/chart" Target="../charts/chart47.xml"/><Relationship Id="rId4" Type="http://schemas.openxmlformats.org/officeDocument/2006/relationships/chart" Target="../charts/chart32.xml"/><Relationship Id="rId9" Type="http://schemas.openxmlformats.org/officeDocument/2006/relationships/chart" Target="../charts/chart37.xml"/><Relationship Id="rId14" Type="http://schemas.openxmlformats.org/officeDocument/2006/relationships/chart" Target="../charts/chart42.xml"/><Relationship Id="rId22" Type="http://schemas.openxmlformats.org/officeDocument/2006/relationships/chart" Target="../charts/chart50.xml"/><Relationship Id="rId27" Type="http://schemas.openxmlformats.org/officeDocument/2006/relationships/chart" Target="../charts/chart55.xml"/><Relationship Id="rId30" Type="http://schemas.openxmlformats.org/officeDocument/2006/relationships/chart" Target="../charts/chart5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5.xml"/><Relationship Id="rId13" Type="http://schemas.openxmlformats.org/officeDocument/2006/relationships/chart" Target="../charts/chart70.xml"/><Relationship Id="rId18" Type="http://schemas.openxmlformats.org/officeDocument/2006/relationships/chart" Target="../charts/chart75.xml"/><Relationship Id="rId26" Type="http://schemas.openxmlformats.org/officeDocument/2006/relationships/chart" Target="../charts/chart83.xml"/><Relationship Id="rId3" Type="http://schemas.openxmlformats.org/officeDocument/2006/relationships/chart" Target="../charts/chart60.xml"/><Relationship Id="rId21" Type="http://schemas.openxmlformats.org/officeDocument/2006/relationships/chart" Target="../charts/chart78.xml"/><Relationship Id="rId7" Type="http://schemas.openxmlformats.org/officeDocument/2006/relationships/chart" Target="../charts/chart64.xml"/><Relationship Id="rId12" Type="http://schemas.openxmlformats.org/officeDocument/2006/relationships/chart" Target="../charts/chart69.xml"/><Relationship Id="rId17" Type="http://schemas.openxmlformats.org/officeDocument/2006/relationships/chart" Target="../charts/chart74.xml"/><Relationship Id="rId25" Type="http://schemas.openxmlformats.org/officeDocument/2006/relationships/chart" Target="../charts/chart82.xml"/><Relationship Id="rId2" Type="http://schemas.openxmlformats.org/officeDocument/2006/relationships/chart" Target="../charts/chart59.xml"/><Relationship Id="rId16" Type="http://schemas.openxmlformats.org/officeDocument/2006/relationships/chart" Target="../charts/chart73.xml"/><Relationship Id="rId20" Type="http://schemas.openxmlformats.org/officeDocument/2006/relationships/chart" Target="../charts/chart7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3.xml"/><Relationship Id="rId11" Type="http://schemas.openxmlformats.org/officeDocument/2006/relationships/chart" Target="../charts/chart68.xml"/><Relationship Id="rId24" Type="http://schemas.openxmlformats.org/officeDocument/2006/relationships/chart" Target="../charts/chart81.xml"/><Relationship Id="rId5" Type="http://schemas.openxmlformats.org/officeDocument/2006/relationships/chart" Target="../charts/chart62.xml"/><Relationship Id="rId15" Type="http://schemas.openxmlformats.org/officeDocument/2006/relationships/chart" Target="../charts/chart72.xml"/><Relationship Id="rId23" Type="http://schemas.openxmlformats.org/officeDocument/2006/relationships/chart" Target="../charts/chart80.xml"/><Relationship Id="rId28" Type="http://schemas.openxmlformats.org/officeDocument/2006/relationships/chart" Target="../charts/chart85.xml"/><Relationship Id="rId10" Type="http://schemas.openxmlformats.org/officeDocument/2006/relationships/chart" Target="../charts/chart67.xml"/><Relationship Id="rId19" Type="http://schemas.openxmlformats.org/officeDocument/2006/relationships/chart" Target="../charts/chart76.xml"/><Relationship Id="rId4" Type="http://schemas.openxmlformats.org/officeDocument/2006/relationships/chart" Target="../charts/chart61.xml"/><Relationship Id="rId9" Type="http://schemas.openxmlformats.org/officeDocument/2006/relationships/chart" Target="../charts/chart66.xml"/><Relationship Id="rId14" Type="http://schemas.openxmlformats.org/officeDocument/2006/relationships/chart" Target="../charts/chart71.xml"/><Relationship Id="rId22" Type="http://schemas.openxmlformats.org/officeDocument/2006/relationships/chart" Target="../charts/chart79.xml"/><Relationship Id="rId27" Type="http://schemas.openxmlformats.org/officeDocument/2006/relationships/chart" Target="../charts/chart8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2.xml"/><Relationship Id="rId13" Type="http://schemas.openxmlformats.org/officeDocument/2006/relationships/chart" Target="../charts/chart97.xml"/><Relationship Id="rId18" Type="http://schemas.openxmlformats.org/officeDocument/2006/relationships/chart" Target="../charts/chart102.xml"/><Relationship Id="rId26" Type="http://schemas.openxmlformats.org/officeDocument/2006/relationships/chart" Target="../charts/chart110.xml"/><Relationship Id="rId3" Type="http://schemas.openxmlformats.org/officeDocument/2006/relationships/chart" Target="../charts/chart87.xml"/><Relationship Id="rId21" Type="http://schemas.openxmlformats.org/officeDocument/2006/relationships/chart" Target="../charts/chart105.xml"/><Relationship Id="rId7" Type="http://schemas.openxmlformats.org/officeDocument/2006/relationships/chart" Target="../charts/chart91.xml"/><Relationship Id="rId12" Type="http://schemas.openxmlformats.org/officeDocument/2006/relationships/chart" Target="../charts/chart96.xml"/><Relationship Id="rId17" Type="http://schemas.openxmlformats.org/officeDocument/2006/relationships/chart" Target="../charts/chart101.xml"/><Relationship Id="rId25" Type="http://schemas.openxmlformats.org/officeDocument/2006/relationships/chart" Target="../charts/chart109.xml"/><Relationship Id="rId2" Type="http://schemas.openxmlformats.org/officeDocument/2006/relationships/chart" Target="../charts/chart86.xml"/><Relationship Id="rId16" Type="http://schemas.openxmlformats.org/officeDocument/2006/relationships/chart" Target="../charts/chart100.xml"/><Relationship Id="rId20" Type="http://schemas.openxmlformats.org/officeDocument/2006/relationships/chart" Target="../charts/chart10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90.xml"/><Relationship Id="rId11" Type="http://schemas.openxmlformats.org/officeDocument/2006/relationships/chart" Target="../charts/chart95.xml"/><Relationship Id="rId24" Type="http://schemas.openxmlformats.org/officeDocument/2006/relationships/chart" Target="../charts/chart108.xml"/><Relationship Id="rId5" Type="http://schemas.openxmlformats.org/officeDocument/2006/relationships/chart" Target="../charts/chart89.xml"/><Relationship Id="rId15" Type="http://schemas.openxmlformats.org/officeDocument/2006/relationships/chart" Target="../charts/chart99.xml"/><Relationship Id="rId23" Type="http://schemas.openxmlformats.org/officeDocument/2006/relationships/chart" Target="../charts/chart107.xml"/><Relationship Id="rId10" Type="http://schemas.openxmlformats.org/officeDocument/2006/relationships/chart" Target="../charts/chart94.xml"/><Relationship Id="rId19" Type="http://schemas.openxmlformats.org/officeDocument/2006/relationships/chart" Target="../charts/chart103.xml"/><Relationship Id="rId4" Type="http://schemas.openxmlformats.org/officeDocument/2006/relationships/chart" Target="../charts/chart88.xml"/><Relationship Id="rId9" Type="http://schemas.openxmlformats.org/officeDocument/2006/relationships/chart" Target="../charts/chart93.xml"/><Relationship Id="rId14" Type="http://schemas.openxmlformats.org/officeDocument/2006/relationships/chart" Target="../charts/chart98.xml"/><Relationship Id="rId22" Type="http://schemas.openxmlformats.org/officeDocument/2006/relationships/chart" Target="../charts/chart106.xml"/><Relationship Id="rId27" Type="http://schemas.openxmlformats.org/officeDocument/2006/relationships/chart" Target="../charts/chart1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071546"/>
            <a:ext cx="73581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Сопоставление основных параметров бюджета городского округа Нижняя Салда с основными параметрами бюджетов</a:t>
            </a:r>
            <a:b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отдельных муниципальных образований Свердловской области на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01.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11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.20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21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 года</a:t>
            </a:r>
            <a:endParaRPr lang="ru-RU" sz="3600" b="1" dirty="0">
              <a:solidFill>
                <a:schemeClr val="bg2">
                  <a:lumMod val="25000"/>
                </a:schemeClr>
              </a:solidFill>
              <a:cs typeface="Aharoni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571481"/>
            <a:ext cx="5429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Исполнение бюджетов по доходам  на 01.</a:t>
            </a:r>
            <a:r>
              <a:rPr lang="en-US" sz="2400" b="1" dirty="0" smtClean="0"/>
              <a:t>11.2021</a:t>
            </a:r>
            <a:endParaRPr lang="ru-RU" sz="24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072198" y="1571612"/>
            <a:ext cx="1675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млн.рублей</a:t>
            </a:r>
            <a:endParaRPr lang="ru-RU" b="1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0689263"/>
              </p:ext>
            </p:extLst>
          </p:nvPr>
        </p:nvGraphicFramePr>
        <p:xfrm>
          <a:off x="1690687" y="1404937"/>
          <a:ext cx="5762625" cy="4048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9534836"/>
              </p:ext>
            </p:extLst>
          </p:nvPr>
        </p:nvGraphicFramePr>
        <p:xfrm>
          <a:off x="1619250" y="1490662"/>
          <a:ext cx="5905500" cy="387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497979"/>
              </p:ext>
            </p:extLst>
          </p:nvPr>
        </p:nvGraphicFramePr>
        <p:xfrm>
          <a:off x="1571625" y="18097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9405052"/>
              </p:ext>
            </p:extLst>
          </p:nvPr>
        </p:nvGraphicFramePr>
        <p:xfrm>
          <a:off x="1857356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0784176"/>
              </p:ext>
            </p:extLst>
          </p:nvPr>
        </p:nvGraphicFramePr>
        <p:xfrm>
          <a:off x="1763688" y="1940944"/>
          <a:ext cx="6417155" cy="4222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7005065"/>
              </p:ext>
            </p:extLst>
          </p:nvPr>
        </p:nvGraphicFramePr>
        <p:xfrm>
          <a:off x="1475656" y="2060848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6449323"/>
              </p:ext>
            </p:extLst>
          </p:nvPr>
        </p:nvGraphicFramePr>
        <p:xfrm>
          <a:off x="1547664" y="2060848"/>
          <a:ext cx="6980987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577967"/>
              </p:ext>
            </p:extLst>
          </p:nvPr>
        </p:nvGraphicFramePr>
        <p:xfrm>
          <a:off x="1638300" y="1690687"/>
          <a:ext cx="5867400" cy="347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9321720"/>
              </p:ext>
            </p:extLst>
          </p:nvPr>
        </p:nvGraphicFramePr>
        <p:xfrm>
          <a:off x="2156773" y="1959200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059413"/>
              </p:ext>
            </p:extLst>
          </p:nvPr>
        </p:nvGraphicFramePr>
        <p:xfrm>
          <a:off x="2156773" y="1974232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97031"/>
              </p:ext>
            </p:extLst>
          </p:nvPr>
        </p:nvGraphicFramePr>
        <p:xfrm>
          <a:off x="1843912" y="1895622"/>
          <a:ext cx="6828036" cy="4362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1736380"/>
              </p:ext>
            </p:extLst>
          </p:nvPr>
        </p:nvGraphicFramePr>
        <p:xfrm>
          <a:off x="1619250" y="1466850"/>
          <a:ext cx="59055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008467"/>
              </p:ext>
            </p:extLst>
          </p:nvPr>
        </p:nvGraphicFramePr>
        <p:xfrm>
          <a:off x="1259632" y="1948708"/>
          <a:ext cx="741682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275847"/>
              </p:ext>
            </p:extLst>
          </p:nvPr>
        </p:nvGraphicFramePr>
        <p:xfrm>
          <a:off x="1776412" y="1940820"/>
          <a:ext cx="6179964" cy="3936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8044770"/>
              </p:ext>
            </p:extLst>
          </p:nvPr>
        </p:nvGraphicFramePr>
        <p:xfrm>
          <a:off x="1842448" y="2204864"/>
          <a:ext cx="59055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479400"/>
              </p:ext>
            </p:extLst>
          </p:nvPr>
        </p:nvGraphicFramePr>
        <p:xfrm>
          <a:off x="1857356" y="1940944"/>
          <a:ext cx="6531068" cy="4296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4406146"/>
              </p:ext>
            </p:extLst>
          </p:nvPr>
        </p:nvGraphicFramePr>
        <p:xfrm>
          <a:off x="1776412" y="15144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8435900"/>
              </p:ext>
            </p:extLst>
          </p:nvPr>
        </p:nvGraphicFramePr>
        <p:xfrm>
          <a:off x="1547664" y="1752657"/>
          <a:ext cx="6829425" cy="4848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6051707"/>
              </p:ext>
            </p:extLst>
          </p:nvPr>
        </p:nvGraphicFramePr>
        <p:xfrm>
          <a:off x="1928812" y="16668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4591008"/>
              </p:ext>
            </p:extLst>
          </p:nvPr>
        </p:nvGraphicFramePr>
        <p:xfrm>
          <a:off x="1841208" y="1929360"/>
          <a:ext cx="58674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6568702"/>
              </p:ext>
            </p:extLst>
          </p:nvPr>
        </p:nvGraphicFramePr>
        <p:xfrm>
          <a:off x="2081212" y="18192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8278164"/>
              </p:ext>
            </p:extLst>
          </p:nvPr>
        </p:nvGraphicFramePr>
        <p:xfrm>
          <a:off x="1979712" y="1974728"/>
          <a:ext cx="5591175" cy="3371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6109441"/>
              </p:ext>
            </p:extLst>
          </p:nvPr>
        </p:nvGraphicFramePr>
        <p:xfrm>
          <a:off x="1776412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5954829"/>
              </p:ext>
            </p:extLst>
          </p:nvPr>
        </p:nvGraphicFramePr>
        <p:xfrm>
          <a:off x="1691680" y="2204864"/>
          <a:ext cx="6565155" cy="3739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6227729"/>
              </p:ext>
            </p:extLst>
          </p:nvPr>
        </p:nvGraphicFramePr>
        <p:xfrm>
          <a:off x="1870056" y="1906292"/>
          <a:ext cx="59055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graphicFrame>
        <p:nvGraphicFramePr>
          <p:cNvPr id="31" name="Диаграмма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8864581"/>
              </p:ext>
            </p:extLst>
          </p:nvPr>
        </p:nvGraphicFramePr>
        <p:xfrm>
          <a:off x="1619250" y="1671637"/>
          <a:ext cx="5905500" cy="3514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2494226"/>
              </p:ext>
            </p:extLst>
          </p:nvPr>
        </p:nvGraphicFramePr>
        <p:xfrm>
          <a:off x="1571625" y="1724025"/>
          <a:ext cx="6000750" cy="340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graphicFrame>
        <p:nvGraphicFramePr>
          <p:cNvPr id="33" name="Диаграмма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9272329"/>
              </p:ext>
            </p:extLst>
          </p:nvPr>
        </p:nvGraphicFramePr>
        <p:xfrm>
          <a:off x="1331640" y="1945260"/>
          <a:ext cx="6768752" cy="4004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  <p:graphicFrame>
        <p:nvGraphicFramePr>
          <p:cNvPr id="34" name="Диаграмма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2972850"/>
              </p:ext>
            </p:extLst>
          </p:nvPr>
        </p:nvGraphicFramePr>
        <p:xfrm>
          <a:off x="2233612" y="19716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1"/>
          </a:graphicData>
        </a:graphic>
      </p:graphicFrame>
      <p:graphicFrame>
        <p:nvGraphicFramePr>
          <p:cNvPr id="35" name="Диаграмма 34"/>
          <p:cNvGraphicFramePr>
            <a:graphicFrameLocks/>
          </p:cNvGraphicFramePr>
          <p:nvPr/>
        </p:nvGraphicFramePr>
        <p:xfrm>
          <a:off x="1771650" y="1643062"/>
          <a:ext cx="5905500" cy="387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2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71670" y="428605"/>
            <a:ext cx="5429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Доходы бюджетов</a:t>
            </a:r>
          </a:p>
          <a:p>
            <a:pPr algn="ctr"/>
            <a:r>
              <a:rPr lang="ru-RU" sz="2400" b="1" dirty="0" smtClean="0"/>
              <a:t> в расчете на одного человека на 01.</a:t>
            </a:r>
            <a:r>
              <a:rPr lang="en-US" sz="2400" b="1" dirty="0" smtClean="0"/>
              <a:t>11.2021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29388" y="1571612"/>
            <a:ext cx="1596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тыс.рублей</a:t>
            </a:r>
            <a:endParaRPr lang="ru-RU" b="1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2599119"/>
              </p:ext>
            </p:extLst>
          </p:nvPr>
        </p:nvGraphicFramePr>
        <p:xfrm>
          <a:off x="1990726" y="2060848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099451"/>
              </p:ext>
            </p:extLst>
          </p:nvPr>
        </p:nvGraphicFramePr>
        <p:xfrm>
          <a:off x="1785938" y="2276872"/>
          <a:ext cx="6386461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357319"/>
              </p:ext>
            </p:extLst>
          </p:nvPr>
        </p:nvGraphicFramePr>
        <p:xfrm>
          <a:off x="1571625" y="18097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864517"/>
              </p:ext>
            </p:extLst>
          </p:nvPr>
        </p:nvGraphicFramePr>
        <p:xfrm>
          <a:off x="2267744" y="2276872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2489664"/>
              </p:ext>
            </p:extLst>
          </p:nvPr>
        </p:nvGraphicFramePr>
        <p:xfrm>
          <a:off x="1724025" y="19621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7758433"/>
              </p:ext>
            </p:extLst>
          </p:nvPr>
        </p:nvGraphicFramePr>
        <p:xfrm>
          <a:off x="1403648" y="2114550"/>
          <a:ext cx="6840760" cy="3474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5136987"/>
              </p:ext>
            </p:extLst>
          </p:nvPr>
        </p:nvGraphicFramePr>
        <p:xfrm>
          <a:off x="1403648" y="2060848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8486393"/>
              </p:ext>
            </p:extLst>
          </p:nvPr>
        </p:nvGraphicFramePr>
        <p:xfrm>
          <a:off x="1403648" y="1940944"/>
          <a:ext cx="6400800" cy="3419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2885210"/>
              </p:ext>
            </p:extLst>
          </p:nvPr>
        </p:nvGraphicFramePr>
        <p:xfrm>
          <a:off x="1763688" y="1940944"/>
          <a:ext cx="6400800" cy="3949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1031219"/>
              </p:ext>
            </p:extLst>
          </p:nvPr>
        </p:nvGraphicFramePr>
        <p:xfrm>
          <a:off x="2370094" y="2204864"/>
          <a:ext cx="4857750" cy="349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0144436"/>
              </p:ext>
            </p:extLst>
          </p:nvPr>
        </p:nvGraphicFramePr>
        <p:xfrm>
          <a:off x="1475656" y="2060848"/>
          <a:ext cx="6324600" cy="407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7221556"/>
              </p:ext>
            </p:extLst>
          </p:nvPr>
        </p:nvGraphicFramePr>
        <p:xfrm>
          <a:off x="1528808" y="2132856"/>
          <a:ext cx="6000750" cy="330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549942"/>
              </p:ext>
            </p:extLst>
          </p:nvPr>
        </p:nvGraphicFramePr>
        <p:xfrm>
          <a:off x="1691680" y="2564904"/>
          <a:ext cx="6000750" cy="300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2682056"/>
              </p:ext>
            </p:extLst>
          </p:nvPr>
        </p:nvGraphicFramePr>
        <p:xfrm>
          <a:off x="1876425" y="21145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5410903"/>
              </p:ext>
            </p:extLst>
          </p:nvPr>
        </p:nvGraphicFramePr>
        <p:xfrm>
          <a:off x="1259632" y="1940944"/>
          <a:ext cx="6527057" cy="3558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322944"/>
              </p:ext>
            </p:extLst>
          </p:nvPr>
        </p:nvGraphicFramePr>
        <p:xfrm>
          <a:off x="2028825" y="22669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1403723"/>
              </p:ext>
            </p:extLst>
          </p:nvPr>
        </p:nvGraphicFramePr>
        <p:xfrm>
          <a:off x="1763688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9454963"/>
              </p:ext>
            </p:extLst>
          </p:nvPr>
        </p:nvGraphicFramePr>
        <p:xfrm>
          <a:off x="683568" y="1940944"/>
          <a:ext cx="7498407" cy="3716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1677395"/>
              </p:ext>
            </p:extLst>
          </p:nvPr>
        </p:nvGraphicFramePr>
        <p:xfrm>
          <a:off x="1907704" y="1756278"/>
          <a:ext cx="5962650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8972571"/>
              </p:ext>
            </p:extLst>
          </p:nvPr>
        </p:nvGraphicFramePr>
        <p:xfrm>
          <a:off x="1763688" y="1995422"/>
          <a:ext cx="6400800" cy="386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6025965"/>
              </p:ext>
            </p:extLst>
          </p:nvPr>
        </p:nvGraphicFramePr>
        <p:xfrm>
          <a:off x="1610344" y="1954760"/>
          <a:ext cx="6400800" cy="386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321180"/>
              </p:ext>
            </p:extLst>
          </p:nvPr>
        </p:nvGraphicFramePr>
        <p:xfrm>
          <a:off x="1625500" y="2132856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3962397"/>
              </p:ext>
            </p:extLst>
          </p:nvPr>
        </p:nvGraphicFramePr>
        <p:xfrm>
          <a:off x="2071670" y="2204864"/>
          <a:ext cx="4857750" cy="349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5901498"/>
              </p:ext>
            </p:extLst>
          </p:nvPr>
        </p:nvGraphicFramePr>
        <p:xfrm>
          <a:off x="1624014" y="1952528"/>
          <a:ext cx="6324600" cy="407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6327612"/>
              </p:ext>
            </p:extLst>
          </p:nvPr>
        </p:nvGraphicFramePr>
        <p:xfrm>
          <a:off x="1571625" y="1981200"/>
          <a:ext cx="600075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graphicFrame>
        <p:nvGraphicFramePr>
          <p:cNvPr id="31" name="Диаграмма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9368266"/>
              </p:ext>
            </p:extLst>
          </p:nvPr>
        </p:nvGraphicFramePr>
        <p:xfrm>
          <a:off x="1530048" y="2132856"/>
          <a:ext cx="6000750" cy="340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2302138"/>
              </p:ext>
            </p:extLst>
          </p:nvPr>
        </p:nvGraphicFramePr>
        <p:xfrm>
          <a:off x="1397150" y="2204864"/>
          <a:ext cx="6778327" cy="3716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graphicFrame>
        <p:nvGraphicFramePr>
          <p:cNvPr id="33" name="Диаграмма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2793943"/>
              </p:ext>
            </p:extLst>
          </p:nvPr>
        </p:nvGraphicFramePr>
        <p:xfrm>
          <a:off x="1500208" y="2276872"/>
          <a:ext cx="6816208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428605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Исполнение бюджетов по расходам на 01.</a:t>
            </a:r>
            <a:r>
              <a:rPr lang="en-US" sz="2400" b="1" dirty="0" smtClean="0"/>
              <a:t>11.2021</a:t>
            </a:r>
            <a:endParaRPr lang="ru-RU" sz="24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215074" y="1357298"/>
            <a:ext cx="1928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млн.рублей</a:t>
            </a:r>
            <a:endParaRPr lang="ru-RU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9330542"/>
              </p:ext>
            </p:extLst>
          </p:nvPr>
        </p:nvGraphicFramePr>
        <p:xfrm>
          <a:off x="1857356" y="1928802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3350060"/>
              </p:ext>
            </p:extLst>
          </p:nvPr>
        </p:nvGraphicFramePr>
        <p:xfrm>
          <a:off x="1835696" y="1916832"/>
          <a:ext cx="5935365" cy="4027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71564"/>
              </p:ext>
            </p:extLst>
          </p:nvPr>
        </p:nvGraphicFramePr>
        <p:xfrm>
          <a:off x="1804987" y="16335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9846841"/>
              </p:ext>
            </p:extLst>
          </p:nvPr>
        </p:nvGraphicFramePr>
        <p:xfrm>
          <a:off x="1957387" y="17859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2422096"/>
              </p:ext>
            </p:extLst>
          </p:nvPr>
        </p:nvGraphicFramePr>
        <p:xfrm>
          <a:off x="1691680" y="1916832"/>
          <a:ext cx="6143625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8072258"/>
              </p:ext>
            </p:extLst>
          </p:nvPr>
        </p:nvGraphicFramePr>
        <p:xfrm>
          <a:off x="1356395" y="2204864"/>
          <a:ext cx="6671989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3289381"/>
              </p:ext>
            </p:extLst>
          </p:nvPr>
        </p:nvGraphicFramePr>
        <p:xfrm>
          <a:off x="1619672" y="1916832"/>
          <a:ext cx="6613004" cy="3958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7485854"/>
              </p:ext>
            </p:extLst>
          </p:nvPr>
        </p:nvGraphicFramePr>
        <p:xfrm>
          <a:off x="2109787" y="19383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6908723"/>
              </p:ext>
            </p:extLst>
          </p:nvPr>
        </p:nvGraphicFramePr>
        <p:xfrm>
          <a:off x="2262187" y="20907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3974164"/>
              </p:ext>
            </p:extLst>
          </p:nvPr>
        </p:nvGraphicFramePr>
        <p:xfrm>
          <a:off x="2414587" y="22431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8879372"/>
              </p:ext>
            </p:extLst>
          </p:nvPr>
        </p:nvGraphicFramePr>
        <p:xfrm>
          <a:off x="1547665" y="1916833"/>
          <a:ext cx="6553348" cy="406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9942169"/>
              </p:ext>
            </p:extLst>
          </p:nvPr>
        </p:nvGraphicFramePr>
        <p:xfrm>
          <a:off x="1804987" y="2564904"/>
          <a:ext cx="5534025" cy="3038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3382317"/>
              </p:ext>
            </p:extLst>
          </p:nvPr>
        </p:nvGraphicFramePr>
        <p:xfrm>
          <a:off x="1475656" y="1726630"/>
          <a:ext cx="6543675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5700954"/>
              </p:ext>
            </p:extLst>
          </p:nvPr>
        </p:nvGraphicFramePr>
        <p:xfrm>
          <a:off x="1804987" y="1790700"/>
          <a:ext cx="6151389" cy="4374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0282775"/>
              </p:ext>
            </p:extLst>
          </p:nvPr>
        </p:nvGraphicFramePr>
        <p:xfrm>
          <a:off x="1547664" y="1726630"/>
          <a:ext cx="6408712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2275631"/>
              </p:ext>
            </p:extLst>
          </p:nvPr>
        </p:nvGraphicFramePr>
        <p:xfrm>
          <a:off x="1500187" y="1726630"/>
          <a:ext cx="6143625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0342936"/>
              </p:ext>
            </p:extLst>
          </p:nvPr>
        </p:nvGraphicFramePr>
        <p:xfrm>
          <a:off x="1547665" y="1844825"/>
          <a:ext cx="6553348" cy="4141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9304870"/>
              </p:ext>
            </p:extLst>
          </p:nvPr>
        </p:nvGraphicFramePr>
        <p:xfrm>
          <a:off x="1475657" y="1916833"/>
          <a:ext cx="6625356" cy="406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2604326"/>
              </p:ext>
            </p:extLst>
          </p:nvPr>
        </p:nvGraphicFramePr>
        <p:xfrm>
          <a:off x="2051720" y="1726630"/>
          <a:ext cx="56769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0334425"/>
              </p:ext>
            </p:extLst>
          </p:nvPr>
        </p:nvGraphicFramePr>
        <p:xfrm>
          <a:off x="1907704" y="2204864"/>
          <a:ext cx="648072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643336"/>
              </p:ext>
            </p:extLst>
          </p:nvPr>
        </p:nvGraphicFramePr>
        <p:xfrm>
          <a:off x="1979712" y="2132856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6947939"/>
              </p:ext>
            </p:extLst>
          </p:nvPr>
        </p:nvGraphicFramePr>
        <p:xfrm>
          <a:off x="1645462" y="2060848"/>
          <a:ext cx="6498438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0882362"/>
              </p:ext>
            </p:extLst>
          </p:nvPr>
        </p:nvGraphicFramePr>
        <p:xfrm>
          <a:off x="1804987" y="2348880"/>
          <a:ext cx="5534025" cy="3181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6476272"/>
              </p:ext>
            </p:extLst>
          </p:nvPr>
        </p:nvGraphicFramePr>
        <p:xfrm>
          <a:off x="1907704" y="1988840"/>
          <a:ext cx="6007373" cy="3884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3325444"/>
              </p:ext>
            </p:extLst>
          </p:nvPr>
        </p:nvGraphicFramePr>
        <p:xfrm>
          <a:off x="1475656" y="1509128"/>
          <a:ext cx="6543675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1878713"/>
              </p:ext>
            </p:extLst>
          </p:nvPr>
        </p:nvGraphicFramePr>
        <p:xfrm>
          <a:off x="1475656" y="1726630"/>
          <a:ext cx="6986985" cy="4438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graphicFrame>
        <p:nvGraphicFramePr>
          <p:cNvPr id="31" name="Диаграмма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169390"/>
              </p:ext>
            </p:extLst>
          </p:nvPr>
        </p:nvGraphicFramePr>
        <p:xfrm>
          <a:off x="2566987" y="23955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1538" y="285729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Расходы бюджетов в расчете на одного человека на 01.</a:t>
            </a:r>
            <a:r>
              <a:rPr lang="en-US" sz="2400" b="1" dirty="0" smtClean="0"/>
              <a:t>11.2021</a:t>
            </a:r>
            <a:endParaRPr lang="ru-RU" sz="2400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5715008" y="1142984"/>
            <a:ext cx="1785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тыс.рублей</a:t>
            </a:r>
            <a:endParaRPr lang="ru-RU" b="1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7871646"/>
              </p:ext>
            </p:extLst>
          </p:nvPr>
        </p:nvGraphicFramePr>
        <p:xfrm>
          <a:off x="1357290" y="1643050"/>
          <a:ext cx="6786610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2471816"/>
              </p:ext>
            </p:extLst>
          </p:nvPr>
        </p:nvGraphicFramePr>
        <p:xfrm>
          <a:off x="1685925" y="1116727"/>
          <a:ext cx="7062539" cy="4688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753616"/>
              </p:ext>
            </p:extLst>
          </p:nvPr>
        </p:nvGraphicFramePr>
        <p:xfrm>
          <a:off x="1685925" y="1076325"/>
          <a:ext cx="5772150" cy="4705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872640"/>
              </p:ext>
            </p:extLst>
          </p:nvPr>
        </p:nvGraphicFramePr>
        <p:xfrm>
          <a:off x="1357333" y="1116726"/>
          <a:ext cx="6858005" cy="4832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5721316"/>
              </p:ext>
            </p:extLst>
          </p:nvPr>
        </p:nvGraphicFramePr>
        <p:xfrm>
          <a:off x="862038" y="1700808"/>
          <a:ext cx="73533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1910970"/>
              </p:ext>
            </p:extLst>
          </p:nvPr>
        </p:nvGraphicFramePr>
        <p:xfrm>
          <a:off x="1266824" y="1657350"/>
          <a:ext cx="7193607" cy="4147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3442345"/>
              </p:ext>
            </p:extLst>
          </p:nvPr>
        </p:nvGraphicFramePr>
        <p:xfrm>
          <a:off x="1338263" y="1628800"/>
          <a:ext cx="661035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7134233"/>
              </p:ext>
            </p:extLst>
          </p:nvPr>
        </p:nvGraphicFramePr>
        <p:xfrm>
          <a:off x="1338263" y="1512316"/>
          <a:ext cx="6610350" cy="456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3579428"/>
              </p:ext>
            </p:extLst>
          </p:nvPr>
        </p:nvGraphicFramePr>
        <p:xfrm>
          <a:off x="2123728" y="1512316"/>
          <a:ext cx="6091610" cy="4580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8177891"/>
              </p:ext>
            </p:extLst>
          </p:nvPr>
        </p:nvGraphicFramePr>
        <p:xfrm>
          <a:off x="1283381" y="1628800"/>
          <a:ext cx="6720114" cy="4392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5557150"/>
              </p:ext>
            </p:extLst>
          </p:nvPr>
        </p:nvGraphicFramePr>
        <p:xfrm>
          <a:off x="1547813" y="1512316"/>
          <a:ext cx="6191250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0468478"/>
              </p:ext>
            </p:extLst>
          </p:nvPr>
        </p:nvGraphicFramePr>
        <p:xfrm>
          <a:off x="1619672" y="1772816"/>
          <a:ext cx="6492230" cy="4076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8502066"/>
              </p:ext>
            </p:extLst>
          </p:nvPr>
        </p:nvGraphicFramePr>
        <p:xfrm>
          <a:off x="1728808" y="1512316"/>
          <a:ext cx="6486530" cy="4724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8044385"/>
              </p:ext>
            </p:extLst>
          </p:nvPr>
        </p:nvGraphicFramePr>
        <p:xfrm>
          <a:off x="1979712" y="1700808"/>
          <a:ext cx="5772150" cy="4257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2924899"/>
              </p:ext>
            </p:extLst>
          </p:nvPr>
        </p:nvGraphicFramePr>
        <p:xfrm>
          <a:off x="1163315" y="1512301"/>
          <a:ext cx="7297117" cy="4364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0553850"/>
              </p:ext>
            </p:extLst>
          </p:nvPr>
        </p:nvGraphicFramePr>
        <p:xfrm>
          <a:off x="1067098" y="1772816"/>
          <a:ext cx="73533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709834"/>
              </p:ext>
            </p:extLst>
          </p:nvPr>
        </p:nvGraphicFramePr>
        <p:xfrm>
          <a:off x="1071538" y="1700809"/>
          <a:ext cx="7143799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31989"/>
              </p:ext>
            </p:extLst>
          </p:nvPr>
        </p:nvGraphicFramePr>
        <p:xfrm>
          <a:off x="1475656" y="1844824"/>
          <a:ext cx="6610350" cy="4095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4270483"/>
              </p:ext>
            </p:extLst>
          </p:nvPr>
        </p:nvGraphicFramePr>
        <p:xfrm>
          <a:off x="1475656" y="1512316"/>
          <a:ext cx="6610350" cy="456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691613"/>
              </p:ext>
            </p:extLst>
          </p:nvPr>
        </p:nvGraphicFramePr>
        <p:xfrm>
          <a:off x="1266825" y="1524000"/>
          <a:ext cx="661035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7738062"/>
              </p:ext>
            </p:extLst>
          </p:nvPr>
        </p:nvGraphicFramePr>
        <p:xfrm>
          <a:off x="2252663" y="1499740"/>
          <a:ext cx="4781550" cy="4591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6488505"/>
              </p:ext>
            </p:extLst>
          </p:nvPr>
        </p:nvGraphicFramePr>
        <p:xfrm>
          <a:off x="1691680" y="1512316"/>
          <a:ext cx="6831657" cy="4621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9446284"/>
              </p:ext>
            </p:extLst>
          </p:nvPr>
        </p:nvGraphicFramePr>
        <p:xfrm>
          <a:off x="1547813" y="1528588"/>
          <a:ext cx="619125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2010413"/>
              </p:ext>
            </p:extLst>
          </p:nvPr>
        </p:nvGraphicFramePr>
        <p:xfrm>
          <a:off x="1547664" y="1988840"/>
          <a:ext cx="640871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933511"/>
              </p:ext>
            </p:extLst>
          </p:nvPr>
        </p:nvGraphicFramePr>
        <p:xfrm>
          <a:off x="1907704" y="1512316"/>
          <a:ext cx="5772150" cy="4467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2357051"/>
              </p:ext>
            </p:extLst>
          </p:nvPr>
        </p:nvGraphicFramePr>
        <p:xfrm>
          <a:off x="1525213" y="1916832"/>
          <a:ext cx="7223251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1211</TotalTime>
  <Words>75</Words>
  <Application>Microsoft Office PowerPoint</Application>
  <PresentationFormat>Экран (4:3)</PresentationFormat>
  <Paragraphs>34</Paragraphs>
  <Slides>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OEM</cp:lastModifiedBy>
  <cp:revision>154</cp:revision>
  <dcterms:created xsi:type="dcterms:W3CDTF">2017-02-16T11:20:46Z</dcterms:created>
  <dcterms:modified xsi:type="dcterms:W3CDTF">2021-11-26T09:13:26Z</dcterms:modified>
</cp:coreProperties>
</file>