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7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61654144"/>
        <c:axId val="61656064"/>
        <c:axId val="0"/>
      </c:bar3DChart>
      <c:catAx>
        <c:axId val="61654144"/>
        <c:scaling>
          <c:orientation val="minMax"/>
        </c:scaling>
        <c:delete val="1"/>
        <c:axPos val="b"/>
        <c:tickLblPos val="nextTo"/>
        <c:crossAx val="61656064"/>
        <c:crosses val="autoZero"/>
        <c:auto val="1"/>
        <c:lblAlgn val="ctr"/>
        <c:lblOffset val="100"/>
      </c:catAx>
      <c:valAx>
        <c:axId val="61656064"/>
        <c:scaling>
          <c:orientation val="minMax"/>
        </c:scaling>
        <c:delete val="1"/>
        <c:axPos val="l"/>
        <c:numFmt formatCode="#,##0.0" sourceLinked="1"/>
        <c:tickLblPos val="nextTo"/>
        <c:crossAx val="61654144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6666666666666649E-2"/>
                  <c:y val="0.3333333333333333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111111111111122E-2"/>
                  <c:y val="-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802699.5</c:v>
                </c:pt>
                <c:pt idx="1">
                  <c:v>383051.10000000003</c:v>
                </c:pt>
              </c:numCache>
            </c:numRef>
          </c:val>
        </c:ser>
        <c:shape val="cylinder"/>
        <c:axId val="58249216"/>
        <c:axId val="58250752"/>
        <c:axId val="0"/>
      </c:bar3DChart>
      <c:catAx>
        <c:axId val="58249216"/>
        <c:scaling>
          <c:orientation val="minMax"/>
        </c:scaling>
        <c:delete val="1"/>
        <c:axPos val="b"/>
        <c:tickLblPos val="nextTo"/>
        <c:crossAx val="58250752"/>
        <c:crosses val="autoZero"/>
        <c:auto val="1"/>
        <c:lblAlgn val="ctr"/>
        <c:lblOffset val="100"/>
      </c:catAx>
      <c:valAx>
        <c:axId val="58250752"/>
        <c:scaling>
          <c:orientation val="minMax"/>
        </c:scaling>
        <c:delete val="1"/>
        <c:axPos val="l"/>
        <c:numFmt formatCode="#,##0.0" sourceLinked="1"/>
        <c:tickLblPos val="nextTo"/>
        <c:crossAx val="58249216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-1.913411096255864E-2"/>
                  <c:y val="0.15312909416649734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107661.2</c:v>
                </c:pt>
                <c:pt idx="1">
                  <c:v>6648.5</c:v>
                </c:pt>
                <c:pt idx="2">
                  <c:v>268741.40000000002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65290240"/>
        <c:axId val="65291776"/>
        <c:axId val="0"/>
      </c:bar3DChart>
      <c:catAx>
        <c:axId val="65290240"/>
        <c:scaling>
          <c:orientation val="minMax"/>
        </c:scaling>
        <c:delete val="1"/>
        <c:axPos val="b"/>
        <c:tickLblPos val="nextTo"/>
        <c:crossAx val="65291776"/>
        <c:crosses val="autoZero"/>
        <c:auto val="1"/>
        <c:lblAlgn val="ctr"/>
        <c:lblOffset val="100"/>
      </c:catAx>
      <c:valAx>
        <c:axId val="65291776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65290240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0531727866786052E-2"/>
                  <c:y val="0.29604845493357884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574031689167396E-2"/>
                  <c:y val="-0.12597806592918248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948656.3</c:v>
                </c:pt>
                <c:pt idx="1">
                  <c:v>460729</c:v>
                </c:pt>
              </c:numCache>
            </c:numRef>
          </c:val>
        </c:ser>
        <c:shape val="cylinder"/>
        <c:axId val="95443584"/>
        <c:axId val="95482240"/>
        <c:axId val="0"/>
      </c:bar3DChart>
      <c:catAx>
        <c:axId val="95443584"/>
        <c:scaling>
          <c:orientation val="minMax"/>
        </c:scaling>
        <c:delete val="1"/>
        <c:axPos val="b"/>
        <c:tickLblPos val="nextTo"/>
        <c:crossAx val="95482240"/>
        <c:crosses val="autoZero"/>
        <c:auto val="1"/>
        <c:lblAlgn val="ctr"/>
        <c:lblOffset val="100"/>
      </c:catAx>
      <c:valAx>
        <c:axId val="95482240"/>
        <c:scaling>
          <c:orientation val="minMax"/>
        </c:scaling>
        <c:delete val="1"/>
        <c:axPos val="l"/>
        <c:numFmt formatCode="#,##0.0" sourceLinked="1"/>
        <c:tickLblPos val="nextTo"/>
        <c:crossAx val="95443584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69345934742887"/>
          <c:y val="0.15569683831507267"/>
          <c:w val="0.73990964605465326"/>
          <c:h val="0.70586502229769565"/>
        </c:manualLayout>
      </c:layout>
      <c:pie3DChart>
        <c:varyColors val="1"/>
        <c:ser>
          <c:idx val="0"/>
          <c:order val="0"/>
          <c:explosion val="28"/>
          <c:dPt>
            <c:idx val="0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0294677507096912"/>
                  <c:y val="-6.9971929473617842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2"/>
              <c:layout>
                <c:manualLayout>
                  <c:x val="0.23486422964498185"/>
                  <c:y val="3.7906625818361302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3"/>
              <c:layout>
                <c:manualLayout>
                  <c:x val="0.14708219680571891"/>
                  <c:y val="0.16989381687406099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accent2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4"/>
              <c:layout>
                <c:manualLayout>
                  <c:x val="6.5772804458508471E-2"/>
                  <c:y val="0.20406576896065121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5"/>
              <c:layout>
                <c:manualLayout>
                  <c:x val="4.1455642859605638E-2"/>
                  <c:y val="-3.8043336457112539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7"/>
              <c:layout>
                <c:manualLayout>
                  <c:x val="-0.18322389466304509"/>
                  <c:y val="0.3487686801634222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Культура; </a:t>
                    </a:r>
                    <a:r>
                      <a:rPr lang="ru-RU" sz="1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24</a:t>
                    </a:r>
                    <a:r>
                      <a:rPr lang="ru-RU" sz="1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005,9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0.24677988790445921"/>
                  <c:y val="0.17033737902603321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Социальная </a:t>
                    </a:r>
                    <a:r>
                      <a:rPr lang="ru-RU" sz="1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политика; </a:t>
                    </a:r>
                    <a:endParaRPr lang="ru-RU" sz="1000" b="1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20 426,6</a:t>
                    </a:r>
                    <a:endParaRPr lang="ru-RU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-0.28233991721226392"/>
                  <c:y val="2.6814582323178515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Физкультура </a:t>
                    </a: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и спорт;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5 237,3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0"/>
              <c:layout>
                <c:manualLayout>
                  <c:x val="-0.23212255630600426"/>
                  <c:y val="-6.2222909550284512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11"/>
              <c:layout>
                <c:manualLayout>
                  <c:x val="2.0109176087714408E-2"/>
                  <c:y val="-6.4811714389460637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24896.400000000001</c:v>
                </c:pt>
                <c:pt idx="1">
                  <c:v>446.2</c:v>
                </c:pt>
                <c:pt idx="2">
                  <c:v>4122.3999999999996</c:v>
                </c:pt>
                <c:pt idx="3">
                  <c:v>14744.1</c:v>
                </c:pt>
                <c:pt idx="4">
                  <c:v>173155.20000000001</c:v>
                </c:pt>
                <c:pt idx="5">
                  <c:v>604</c:v>
                </c:pt>
                <c:pt idx="6">
                  <c:v>191991.4</c:v>
                </c:pt>
                <c:pt idx="7">
                  <c:v>24005.9</c:v>
                </c:pt>
                <c:pt idx="8">
                  <c:v>20426.599999999999</c:v>
                </c:pt>
                <c:pt idx="9">
                  <c:v>5237.3</c:v>
                </c:pt>
                <c:pt idx="10">
                  <c:v>1098</c:v>
                </c:pt>
                <c:pt idx="11">
                  <c:v>1.5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полугодие 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5201687"/>
              </p:ext>
            </p:extLst>
          </p:nvPr>
        </p:nvGraphicFramePr>
        <p:xfrm>
          <a:off x="2627784" y="2996952"/>
          <a:ext cx="6516216" cy="3182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полугодие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2708920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3317383"/>
              </p:ext>
            </p:extLst>
          </p:nvPr>
        </p:nvGraphicFramePr>
        <p:xfrm>
          <a:off x="2749217" y="764704"/>
          <a:ext cx="36176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37416916"/>
              </p:ext>
            </p:extLst>
          </p:nvPr>
        </p:nvGraphicFramePr>
        <p:xfrm>
          <a:off x="503040" y="3284984"/>
          <a:ext cx="8352928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105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Kseniya</cp:lastModifiedBy>
  <cp:revision>8</cp:revision>
  <dcterms:created xsi:type="dcterms:W3CDTF">2020-08-25T10:56:50Z</dcterms:created>
  <dcterms:modified xsi:type="dcterms:W3CDTF">2021-08-30T10:16:12Z</dcterms:modified>
</cp:coreProperties>
</file>