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2.xml" ContentType="application/vnd.openxmlformats-officedocument.presentationml.notesSlide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charts/chart92.xml" ContentType="application/vnd.openxmlformats-officedocument.drawingml.chart+xml"/>
  <Override PartName="/ppt/charts/chart93.xml" ContentType="application/vnd.openxmlformats-officedocument.drawingml.chart+xml"/>
  <Override PartName="/ppt/charts/chart94.xml" ContentType="application/vnd.openxmlformats-officedocument.drawingml.chart+xml"/>
  <Override PartName="/ppt/charts/chart95.xml" ContentType="application/vnd.openxmlformats-officedocument.drawingml.chart+xml"/>
  <Override PartName="/ppt/charts/chart96.xml" ContentType="application/vnd.openxmlformats-officedocument.drawingml.chart+xml"/>
  <Override PartName="/ppt/charts/chart9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4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5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6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7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8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9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0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8932352"/>
        <c:axId val="68933888"/>
        <c:axId val="0"/>
      </c:bar3DChart>
      <c:catAx>
        <c:axId val="68932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68933888"/>
        <c:crosses val="autoZero"/>
        <c:auto val="1"/>
        <c:lblAlgn val="ctr"/>
        <c:lblOffset val="100"/>
        <c:noMultiLvlLbl val="0"/>
      </c:catAx>
      <c:valAx>
        <c:axId val="68933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8932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528704"/>
        <c:axId val="83546880"/>
        <c:axId val="0"/>
      </c:bar3DChart>
      <c:catAx>
        <c:axId val="835287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546880"/>
        <c:crosses val="autoZero"/>
        <c:auto val="1"/>
        <c:lblAlgn val="ctr"/>
        <c:lblOffset val="100"/>
        <c:noMultiLvlLbl val="0"/>
      </c:catAx>
      <c:valAx>
        <c:axId val="8354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528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63904"/>
        <c:axId val="83965440"/>
        <c:axId val="0"/>
      </c:bar3DChart>
      <c:catAx>
        <c:axId val="83963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65440"/>
        <c:crosses val="autoZero"/>
        <c:auto val="1"/>
        <c:lblAlgn val="ctr"/>
        <c:lblOffset val="100"/>
        <c:noMultiLvlLbl val="0"/>
      </c:catAx>
      <c:valAx>
        <c:axId val="83965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63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8548096"/>
        <c:axId val="88549632"/>
        <c:axId val="0"/>
      </c:bar3DChart>
      <c:catAx>
        <c:axId val="885480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8549632"/>
        <c:crosses val="autoZero"/>
        <c:auto val="1"/>
        <c:lblAlgn val="ctr"/>
        <c:lblOffset val="100"/>
        <c:noMultiLvlLbl val="0"/>
      </c:catAx>
      <c:valAx>
        <c:axId val="88549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854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0076672"/>
        <c:axId val="90078208"/>
        <c:axId val="0"/>
      </c:bar3DChart>
      <c:catAx>
        <c:axId val="9007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0078208"/>
        <c:crosses val="autoZero"/>
        <c:auto val="1"/>
        <c:lblAlgn val="ctr"/>
        <c:lblOffset val="100"/>
        <c:noMultiLvlLbl val="0"/>
      </c:catAx>
      <c:valAx>
        <c:axId val="90078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0766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160576"/>
        <c:axId val="95162368"/>
        <c:axId val="0"/>
      </c:bar3DChart>
      <c:catAx>
        <c:axId val="9516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162368"/>
        <c:crosses val="autoZero"/>
        <c:auto val="1"/>
        <c:lblAlgn val="ctr"/>
        <c:lblOffset val="100"/>
        <c:noMultiLvlLbl val="0"/>
      </c:catAx>
      <c:valAx>
        <c:axId val="95162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16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169536"/>
        <c:axId val="95310592"/>
        <c:axId val="0"/>
      </c:bar3DChart>
      <c:catAx>
        <c:axId val="95169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310592"/>
        <c:crosses val="autoZero"/>
        <c:auto val="1"/>
        <c:lblAlgn val="ctr"/>
        <c:lblOffset val="100"/>
        <c:noMultiLvlLbl val="0"/>
      </c:catAx>
      <c:valAx>
        <c:axId val="9531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1695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301632"/>
        <c:axId val="95303168"/>
        <c:axId val="0"/>
      </c:bar3DChart>
      <c:catAx>
        <c:axId val="95301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303168"/>
        <c:crosses val="autoZero"/>
        <c:auto val="1"/>
        <c:lblAlgn val="ctr"/>
        <c:lblOffset val="100"/>
        <c:noMultiLvlLbl val="0"/>
      </c:catAx>
      <c:valAx>
        <c:axId val="95303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301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5249152"/>
        <c:axId val="95250688"/>
        <c:axId val="0"/>
      </c:bar3DChart>
      <c:catAx>
        <c:axId val="95249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5250688"/>
        <c:crosses val="autoZero"/>
        <c:auto val="1"/>
        <c:lblAlgn val="ctr"/>
        <c:lblOffset val="100"/>
        <c:noMultiLvlLbl val="0"/>
      </c:catAx>
      <c:valAx>
        <c:axId val="9525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24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785984"/>
        <c:axId val="103787520"/>
        <c:axId val="0"/>
      </c:bar3DChart>
      <c:catAx>
        <c:axId val="10378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787520"/>
        <c:crosses val="autoZero"/>
        <c:auto val="1"/>
        <c:lblAlgn val="ctr"/>
        <c:lblOffset val="100"/>
        <c:noMultiLvlLbl val="0"/>
      </c:catAx>
      <c:valAx>
        <c:axId val="10378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8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799040"/>
        <c:axId val="103677952"/>
        <c:axId val="0"/>
      </c:bar3DChart>
      <c:catAx>
        <c:axId val="103799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3677952"/>
        <c:crosses val="autoZero"/>
        <c:auto val="1"/>
        <c:lblAlgn val="ctr"/>
        <c:lblOffset val="100"/>
        <c:noMultiLvlLbl val="0"/>
      </c:catAx>
      <c:valAx>
        <c:axId val="103677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799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656448"/>
        <c:axId val="79657984"/>
        <c:axId val="0"/>
      </c:bar3DChart>
      <c:catAx>
        <c:axId val="79656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9657984"/>
        <c:crosses val="autoZero"/>
        <c:auto val="1"/>
        <c:lblAlgn val="ctr"/>
        <c:lblOffset val="100"/>
        <c:noMultiLvlLbl val="0"/>
      </c:catAx>
      <c:valAx>
        <c:axId val="796579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6564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83840"/>
        <c:axId val="104493824"/>
        <c:axId val="0"/>
      </c:bar3DChart>
      <c:catAx>
        <c:axId val="104483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493824"/>
        <c:crosses val="autoZero"/>
        <c:auto val="1"/>
        <c:lblAlgn val="ctr"/>
        <c:lblOffset val="100"/>
        <c:noMultiLvlLbl val="0"/>
      </c:catAx>
      <c:valAx>
        <c:axId val="104493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483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841216"/>
        <c:axId val="104842752"/>
        <c:axId val="0"/>
      </c:bar3DChart>
      <c:catAx>
        <c:axId val="104841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842752"/>
        <c:crosses val="autoZero"/>
        <c:auto val="1"/>
        <c:lblAlgn val="ctr"/>
        <c:lblOffset val="100"/>
        <c:noMultiLvlLbl val="0"/>
      </c:catAx>
      <c:valAx>
        <c:axId val="10484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841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403712"/>
        <c:axId val="104405248"/>
        <c:axId val="0"/>
      </c:bar3DChart>
      <c:catAx>
        <c:axId val="104403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4405248"/>
        <c:crosses val="autoZero"/>
        <c:auto val="1"/>
        <c:lblAlgn val="ctr"/>
        <c:lblOffset val="100"/>
        <c:noMultiLvlLbl val="0"/>
      </c:catAx>
      <c:valAx>
        <c:axId val="104405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403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539072"/>
        <c:axId val="105540608"/>
        <c:axId val="0"/>
      </c:bar3DChart>
      <c:catAx>
        <c:axId val="105539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540608"/>
        <c:crosses val="autoZero"/>
        <c:auto val="1"/>
        <c:lblAlgn val="ctr"/>
        <c:lblOffset val="100"/>
        <c:noMultiLvlLbl val="0"/>
      </c:catAx>
      <c:valAx>
        <c:axId val="105540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539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2858227474546947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890560"/>
        <c:axId val="105892096"/>
        <c:axId val="0"/>
      </c:bar3DChart>
      <c:catAx>
        <c:axId val="105890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892096"/>
        <c:crosses val="autoZero"/>
        <c:auto val="1"/>
        <c:lblAlgn val="ctr"/>
        <c:lblOffset val="100"/>
        <c:noMultiLvlLbl val="0"/>
      </c:catAx>
      <c:valAx>
        <c:axId val="10589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890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7522432"/>
        <c:axId val="207524224"/>
        <c:axId val="0"/>
      </c:bar3DChart>
      <c:catAx>
        <c:axId val="20752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7524224"/>
        <c:crosses val="autoZero"/>
        <c:auto val="1"/>
        <c:lblAlgn val="ctr"/>
        <c:lblOffset val="100"/>
        <c:noMultiLvlLbl val="0"/>
      </c:catAx>
      <c:valAx>
        <c:axId val="2075242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7522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01.08.21'!$B$3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01.08.21'!$A$4:$A$7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01.08.21'!$B$4:$B$7</c:f>
              <c:numCache>
                <c:formatCode>General</c:formatCode>
                <c:ptCount val="4"/>
                <c:pt idx="0">
                  <c:v>800</c:v>
                </c:pt>
                <c:pt idx="1">
                  <c:v>1863</c:v>
                </c:pt>
                <c:pt idx="2">
                  <c:v>806</c:v>
                </c:pt>
                <c:pt idx="3">
                  <c:v>1801</c:v>
                </c:pt>
              </c:numCache>
            </c:numRef>
          </c:val>
        </c:ser>
        <c:ser>
          <c:idx val="1"/>
          <c:order val="1"/>
          <c:tx>
            <c:strRef>
              <c:f>'доходы на 01.08.21'!$C$3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86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01.08.21'!$A$4:$A$7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01.08.21'!$C$4:$C$7</c:f>
              <c:numCache>
                <c:formatCode>General</c:formatCode>
                <c:ptCount val="4"/>
                <c:pt idx="0">
                  <c:v>456</c:v>
                </c:pt>
                <c:pt idx="1">
                  <c:v>895</c:v>
                </c:pt>
                <c:pt idx="2">
                  <c:v>530</c:v>
                </c:pt>
                <c:pt idx="3">
                  <c:v>1018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7955584"/>
        <c:axId val="197957120"/>
        <c:axId val="0"/>
      </c:bar3DChart>
      <c:catAx>
        <c:axId val="197955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97957120"/>
        <c:crosses val="autoZero"/>
        <c:auto val="1"/>
        <c:lblAlgn val="ctr"/>
        <c:lblOffset val="100"/>
        <c:noMultiLvlLbl val="0"/>
      </c:catAx>
      <c:valAx>
        <c:axId val="197957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7955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80992"/>
        <c:axId val="106182528"/>
        <c:axId val="0"/>
      </c:bar3DChart>
      <c:catAx>
        <c:axId val="106180992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6182528"/>
        <c:crosses val="autoZero"/>
        <c:auto val="1"/>
        <c:lblAlgn val="ctr"/>
        <c:lblOffset val="100"/>
        <c:noMultiLvlLbl val="1"/>
      </c:catAx>
      <c:valAx>
        <c:axId val="10618252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61809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98144"/>
        <c:axId val="106199680"/>
        <c:axId val="0"/>
      </c:bar3DChart>
      <c:catAx>
        <c:axId val="106198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199680"/>
        <c:crosses val="autoZero"/>
        <c:auto val="1"/>
        <c:lblAlgn val="ctr"/>
        <c:lblOffset val="100"/>
        <c:noMultiLvlLbl val="0"/>
      </c:catAx>
      <c:valAx>
        <c:axId val="1061996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198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690432"/>
        <c:axId val="106691968"/>
        <c:axId val="0"/>
      </c:bar3DChart>
      <c:catAx>
        <c:axId val="1066904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6691968"/>
        <c:crosses val="autoZero"/>
        <c:auto val="1"/>
        <c:lblAlgn val="ctr"/>
        <c:lblOffset val="100"/>
        <c:noMultiLvlLbl val="0"/>
      </c:catAx>
      <c:valAx>
        <c:axId val="106691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69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8534144"/>
        <c:axId val="78535680"/>
        <c:axId val="0"/>
      </c:bar3DChart>
      <c:catAx>
        <c:axId val="78534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8535680"/>
        <c:crosses val="autoZero"/>
        <c:auto val="1"/>
        <c:lblAlgn val="ctr"/>
        <c:lblOffset val="100"/>
        <c:noMultiLvlLbl val="0"/>
      </c:catAx>
      <c:valAx>
        <c:axId val="785356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8534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73824"/>
        <c:axId val="106975616"/>
        <c:axId val="0"/>
      </c:bar3DChart>
      <c:catAx>
        <c:axId val="106973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975616"/>
        <c:crosses val="autoZero"/>
        <c:auto val="1"/>
        <c:lblAlgn val="ctr"/>
        <c:lblOffset val="100"/>
        <c:noMultiLvlLbl val="0"/>
      </c:catAx>
      <c:valAx>
        <c:axId val="106975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973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982784"/>
        <c:axId val="107267200"/>
        <c:axId val="0"/>
      </c:bar3DChart>
      <c:catAx>
        <c:axId val="10698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267200"/>
        <c:crosses val="autoZero"/>
        <c:auto val="1"/>
        <c:lblAlgn val="ctr"/>
        <c:lblOffset val="100"/>
        <c:noMultiLvlLbl val="0"/>
      </c:catAx>
      <c:valAx>
        <c:axId val="1072672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9827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893696"/>
        <c:axId val="106895232"/>
        <c:axId val="0"/>
      </c:bar3DChart>
      <c:catAx>
        <c:axId val="106893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6895232"/>
        <c:crosses val="autoZero"/>
        <c:auto val="1"/>
        <c:lblAlgn val="ctr"/>
        <c:lblOffset val="100"/>
        <c:noMultiLvlLbl val="0"/>
      </c:catAx>
      <c:valAx>
        <c:axId val="106895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6893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848832"/>
        <c:axId val="107850368"/>
        <c:axId val="0"/>
      </c:bar3DChart>
      <c:catAx>
        <c:axId val="10784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850368"/>
        <c:crosses val="autoZero"/>
        <c:auto val="1"/>
        <c:lblAlgn val="ctr"/>
        <c:lblOffset val="100"/>
        <c:noMultiLvlLbl val="0"/>
      </c:catAx>
      <c:valAx>
        <c:axId val="107850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848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865984"/>
        <c:axId val="107867520"/>
        <c:axId val="0"/>
      </c:bar3DChart>
      <c:catAx>
        <c:axId val="10786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7867520"/>
        <c:crosses val="autoZero"/>
        <c:auto val="1"/>
        <c:lblAlgn val="ctr"/>
        <c:lblOffset val="100"/>
        <c:noMultiLvlLbl val="0"/>
      </c:catAx>
      <c:valAx>
        <c:axId val="1078675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86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141184"/>
        <c:axId val="108147072"/>
        <c:axId val="0"/>
      </c:bar3DChart>
      <c:catAx>
        <c:axId val="108141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8147072"/>
        <c:crosses val="autoZero"/>
        <c:auto val="1"/>
        <c:lblAlgn val="ctr"/>
        <c:lblOffset val="100"/>
        <c:noMultiLvlLbl val="0"/>
      </c:catAx>
      <c:valAx>
        <c:axId val="1081470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1411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158336"/>
        <c:axId val="108168320"/>
        <c:axId val="0"/>
      </c:bar3DChart>
      <c:catAx>
        <c:axId val="108158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168320"/>
        <c:crosses val="autoZero"/>
        <c:auto val="1"/>
        <c:lblAlgn val="ctr"/>
        <c:lblOffset val="100"/>
        <c:noMultiLvlLbl val="0"/>
      </c:catAx>
      <c:valAx>
        <c:axId val="1081683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158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69952"/>
        <c:axId val="108271488"/>
        <c:axId val="0"/>
      </c:bar3DChart>
      <c:catAx>
        <c:axId val="108269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271488"/>
        <c:crosses val="autoZero"/>
        <c:auto val="1"/>
        <c:lblAlgn val="ctr"/>
        <c:lblOffset val="100"/>
        <c:noMultiLvlLbl val="0"/>
      </c:catAx>
      <c:valAx>
        <c:axId val="108271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269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745856"/>
        <c:axId val="108747392"/>
        <c:axId val="0"/>
      </c:bar3DChart>
      <c:catAx>
        <c:axId val="10874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747392"/>
        <c:crosses val="autoZero"/>
        <c:auto val="1"/>
        <c:lblAlgn val="ctr"/>
        <c:lblOffset val="100"/>
        <c:noMultiLvlLbl val="0"/>
      </c:catAx>
      <c:valAx>
        <c:axId val="108747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745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102976"/>
        <c:axId val="109104512"/>
        <c:axId val="0"/>
      </c:bar3DChart>
      <c:catAx>
        <c:axId val="109102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104512"/>
        <c:crosses val="autoZero"/>
        <c:auto val="1"/>
        <c:lblAlgn val="ctr"/>
        <c:lblOffset val="100"/>
        <c:noMultiLvlLbl val="0"/>
      </c:catAx>
      <c:valAx>
        <c:axId val="1091045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102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361152"/>
        <c:axId val="81387520"/>
        <c:axId val="0"/>
      </c:bar3DChart>
      <c:catAx>
        <c:axId val="81361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387520"/>
        <c:crosses val="autoZero"/>
        <c:auto val="1"/>
        <c:lblAlgn val="ctr"/>
        <c:lblOffset val="100"/>
        <c:noMultiLvlLbl val="0"/>
      </c:catAx>
      <c:valAx>
        <c:axId val="8138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61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661376"/>
        <c:axId val="108667264"/>
        <c:axId val="0"/>
      </c:bar3DChart>
      <c:catAx>
        <c:axId val="10866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8667264"/>
        <c:crosses val="autoZero"/>
        <c:auto val="1"/>
        <c:lblAlgn val="ctr"/>
        <c:lblOffset val="100"/>
        <c:noMultiLvlLbl val="0"/>
      </c:catAx>
      <c:valAx>
        <c:axId val="108667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661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804928"/>
        <c:axId val="109814912"/>
        <c:axId val="0"/>
      </c:bar3DChart>
      <c:catAx>
        <c:axId val="1098049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814912"/>
        <c:crosses val="autoZero"/>
        <c:auto val="1"/>
        <c:lblAlgn val="ctr"/>
        <c:lblOffset val="100"/>
        <c:noMultiLvlLbl val="0"/>
      </c:catAx>
      <c:valAx>
        <c:axId val="109814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8049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724032"/>
        <c:axId val="109725568"/>
        <c:axId val="0"/>
      </c:bar3DChart>
      <c:catAx>
        <c:axId val="109724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9725568"/>
        <c:crosses val="autoZero"/>
        <c:auto val="1"/>
        <c:lblAlgn val="ctr"/>
        <c:lblOffset val="100"/>
        <c:noMultiLvlLbl val="0"/>
      </c:catAx>
      <c:valAx>
        <c:axId val="109725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724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535808"/>
        <c:axId val="110537344"/>
        <c:axId val="0"/>
      </c:bar3DChart>
      <c:catAx>
        <c:axId val="110535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0537344"/>
        <c:crosses val="autoZero"/>
        <c:auto val="1"/>
        <c:lblAlgn val="ctr"/>
        <c:lblOffset val="100"/>
        <c:noMultiLvlLbl val="0"/>
      </c:catAx>
      <c:valAx>
        <c:axId val="110537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535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876544"/>
        <c:axId val="110878080"/>
        <c:axId val="0"/>
      </c:bar3DChart>
      <c:catAx>
        <c:axId val="1108765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0878080"/>
        <c:crosses val="autoZero"/>
        <c:auto val="1"/>
        <c:lblAlgn val="ctr"/>
        <c:lblOffset val="100"/>
        <c:noMultiLvlLbl val="0"/>
      </c:catAx>
      <c:valAx>
        <c:axId val="110878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876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39040"/>
        <c:axId val="110449024"/>
        <c:axId val="0"/>
      </c:bar3DChart>
      <c:catAx>
        <c:axId val="110439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0449024"/>
        <c:crosses val="autoZero"/>
        <c:auto val="1"/>
        <c:lblAlgn val="ctr"/>
        <c:lblOffset val="100"/>
        <c:noMultiLvlLbl val="0"/>
      </c:catAx>
      <c:valAx>
        <c:axId val="110449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39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464384"/>
        <c:axId val="111588480"/>
        <c:axId val="0"/>
      </c:bar3DChart>
      <c:catAx>
        <c:axId val="110464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1588480"/>
        <c:crosses val="autoZero"/>
        <c:auto val="1"/>
        <c:lblAlgn val="ctr"/>
        <c:lblOffset val="100"/>
        <c:noMultiLvlLbl val="0"/>
      </c:catAx>
      <c:valAx>
        <c:axId val="1115884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0464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870336"/>
        <c:axId val="111871872"/>
        <c:axId val="0"/>
      </c:bar3DChart>
      <c:catAx>
        <c:axId val="111870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1871872"/>
        <c:crosses val="autoZero"/>
        <c:auto val="1"/>
        <c:lblAlgn val="ctr"/>
        <c:lblOffset val="100"/>
        <c:noMultiLvlLbl val="0"/>
      </c:catAx>
      <c:valAx>
        <c:axId val="1118718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1870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346240"/>
        <c:axId val="112347776"/>
        <c:axId val="0"/>
      </c:bar3DChart>
      <c:catAx>
        <c:axId val="11234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347776"/>
        <c:crosses val="autoZero"/>
        <c:auto val="1"/>
        <c:lblAlgn val="ctr"/>
        <c:lblOffset val="100"/>
        <c:noMultiLvlLbl val="0"/>
      </c:catAx>
      <c:valAx>
        <c:axId val="1123477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346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711552"/>
        <c:axId val="112713088"/>
        <c:axId val="0"/>
      </c:bar3DChart>
      <c:catAx>
        <c:axId val="112711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2713088"/>
        <c:crosses val="autoZero"/>
        <c:auto val="1"/>
        <c:lblAlgn val="ctr"/>
        <c:lblOffset val="100"/>
        <c:noMultiLvlLbl val="0"/>
      </c:catAx>
      <c:valAx>
        <c:axId val="1127130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2711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650816"/>
        <c:axId val="79652352"/>
        <c:axId val="0"/>
      </c:bar3DChart>
      <c:catAx>
        <c:axId val="796508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9652352"/>
        <c:crosses val="autoZero"/>
        <c:auto val="1"/>
        <c:lblAlgn val="ctr"/>
        <c:lblOffset val="100"/>
        <c:noMultiLvlLbl val="0"/>
      </c:catAx>
      <c:valAx>
        <c:axId val="7965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650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079424"/>
        <c:axId val="113080960"/>
        <c:axId val="0"/>
      </c:bar3DChart>
      <c:catAx>
        <c:axId val="113079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3080960"/>
        <c:crosses val="autoZero"/>
        <c:auto val="1"/>
        <c:lblAlgn val="ctr"/>
        <c:lblOffset val="100"/>
        <c:noMultiLvlLbl val="0"/>
      </c:catAx>
      <c:valAx>
        <c:axId val="1130809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0794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01.08.21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113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113E-3"/>
                  <c:y val="-6.481481481481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01.08.21  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 город Алапаевск</c:v>
                </c:pt>
              </c:strCache>
            </c:strRef>
          </c:cat>
          <c:val>
            <c:numRef>
              <c:f>'доходы на 1 чел  01.08.21  '!$B$4:$B$7</c:f>
              <c:numCache>
                <c:formatCode>0.0</c:formatCode>
                <c:ptCount val="4"/>
                <c:pt idx="0">
                  <c:v>45.441635898892358</c:v>
                </c:pt>
                <c:pt idx="1">
                  <c:v>46.171003717472118</c:v>
                </c:pt>
                <c:pt idx="2">
                  <c:v>67.088396870317965</c:v>
                </c:pt>
                <c:pt idx="3">
                  <c:v>36.876097310422118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01.08.21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01.08.21  '!$A$4:$A$7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 город Алапаевск</c:v>
                </c:pt>
              </c:strCache>
            </c:strRef>
          </c:cat>
          <c:val>
            <c:numRef>
              <c:f>'доходы на 1 чел  01.08.21  '!$C$4:$C$7</c:f>
              <c:numCache>
                <c:formatCode>0.0</c:formatCode>
                <c:ptCount val="4"/>
                <c:pt idx="0">
                  <c:v>25.901732462368642</c:v>
                </c:pt>
                <c:pt idx="1">
                  <c:v>22.180916976456007</c:v>
                </c:pt>
                <c:pt idx="2">
                  <c:v>44.115198934576327</c:v>
                </c:pt>
                <c:pt idx="3">
                  <c:v>23.767276802390736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8097920"/>
        <c:axId val="198107904"/>
        <c:axId val="0"/>
      </c:bar3DChart>
      <c:catAx>
        <c:axId val="198097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98107904"/>
        <c:crosses val="autoZero"/>
        <c:auto val="1"/>
        <c:lblAlgn val="ctr"/>
        <c:lblOffset val="100"/>
        <c:noMultiLvlLbl val="0"/>
      </c:catAx>
      <c:valAx>
        <c:axId val="198107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98097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030656"/>
        <c:axId val="69032192"/>
        <c:axId val="0"/>
      </c:bar3DChart>
      <c:catAx>
        <c:axId val="6903065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69032192"/>
        <c:crosses val="autoZero"/>
        <c:auto val="1"/>
        <c:lblAlgn val="ctr"/>
        <c:lblOffset val="100"/>
        <c:noMultiLvlLbl val="1"/>
      </c:catAx>
      <c:valAx>
        <c:axId val="69032192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69030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060096"/>
        <c:axId val="69061632"/>
        <c:axId val="0"/>
      </c:bar3DChart>
      <c:catAx>
        <c:axId val="69060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9061632"/>
        <c:crosses val="autoZero"/>
        <c:auto val="1"/>
        <c:lblAlgn val="ctr"/>
        <c:lblOffset val="100"/>
        <c:noMultiLvlLbl val="0"/>
      </c:catAx>
      <c:valAx>
        <c:axId val="69061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060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150976"/>
        <c:axId val="69152768"/>
        <c:axId val="0"/>
      </c:bar3DChart>
      <c:catAx>
        <c:axId val="69150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69152768"/>
        <c:crosses val="autoZero"/>
        <c:auto val="1"/>
        <c:lblAlgn val="ctr"/>
        <c:lblOffset val="100"/>
        <c:noMultiLvlLbl val="0"/>
      </c:catAx>
      <c:valAx>
        <c:axId val="69152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150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9159936"/>
        <c:axId val="114119424"/>
        <c:axId val="0"/>
      </c:bar3DChart>
      <c:catAx>
        <c:axId val="69159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119424"/>
        <c:crosses val="autoZero"/>
        <c:auto val="1"/>
        <c:lblAlgn val="ctr"/>
        <c:lblOffset val="100"/>
        <c:noMultiLvlLbl val="0"/>
      </c:catAx>
      <c:valAx>
        <c:axId val="114119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159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409472"/>
        <c:axId val="114411008"/>
        <c:axId val="0"/>
      </c:bar3DChart>
      <c:catAx>
        <c:axId val="114409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411008"/>
        <c:crosses val="autoZero"/>
        <c:auto val="1"/>
        <c:lblAlgn val="ctr"/>
        <c:lblOffset val="100"/>
        <c:noMultiLvlLbl val="0"/>
      </c:catAx>
      <c:valAx>
        <c:axId val="114411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409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62080"/>
        <c:axId val="114063616"/>
        <c:axId val="0"/>
      </c:bar3DChart>
      <c:catAx>
        <c:axId val="114062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063616"/>
        <c:crosses val="autoZero"/>
        <c:auto val="1"/>
        <c:lblAlgn val="ctr"/>
        <c:lblOffset val="100"/>
        <c:noMultiLvlLbl val="0"/>
      </c:catAx>
      <c:valAx>
        <c:axId val="114063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062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71040"/>
        <c:axId val="114072576"/>
        <c:axId val="0"/>
      </c:bar3DChart>
      <c:catAx>
        <c:axId val="114071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072576"/>
        <c:crosses val="autoZero"/>
        <c:auto val="1"/>
        <c:lblAlgn val="ctr"/>
        <c:lblOffset val="100"/>
        <c:noMultiLvlLbl val="0"/>
      </c:catAx>
      <c:valAx>
        <c:axId val="114072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0710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088192"/>
        <c:axId val="115236864"/>
        <c:axId val="0"/>
      </c:bar3DChart>
      <c:catAx>
        <c:axId val="1140881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236864"/>
        <c:crosses val="autoZero"/>
        <c:auto val="1"/>
        <c:lblAlgn val="ctr"/>
        <c:lblOffset val="100"/>
        <c:noMultiLvlLbl val="0"/>
      </c:catAx>
      <c:valAx>
        <c:axId val="115236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0881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376000"/>
        <c:axId val="81377536"/>
        <c:axId val="0"/>
      </c:bar3DChart>
      <c:catAx>
        <c:axId val="813760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377536"/>
        <c:crosses val="autoZero"/>
        <c:auto val="1"/>
        <c:lblAlgn val="ctr"/>
        <c:lblOffset val="100"/>
        <c:noMultiLvlLbl val="0"/>
      </c:catAx>
      <c:valAx>
        <c:axId val="813775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1376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44032"/>
        <c:axId val="115254016"/>
        <c:axId val="0"/>
      </c:bar3DChart>
      <c:catAx>
        <c:axId val="115244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254016"/>
        <c:crosses val="autoZero"/>
        <c:auto val="1"/>
        <c:lblAlgn val="ctr"/>
        <c:lblOffset val="100"/>
        <c:noMultiLvlLbl val="0"/>
      </c:catAx>
      <c:valAx>
        <c:axId val="115254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244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970624"/>
        <c:axId val="114972160"/>
        <c:axId val="0"/>
      </c:bar3DChart>
      <c:catAx>
        <c:axId val="114970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4972160"/>
        <c:crosses val="autoZero"/>
        <c:auto val="1"/>
        <c:lblAlgn val="ctr"/>
        <c:lblOffset val="100"/>
        <c:noMultiLvlLbl val="0"/>
      </c:catAx>
      <c:valAx>
        <c:axId val="114972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9706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446528"/>
        <c:axId val="115448064"/>
        <c:axId val="0"/>
      </c:bar3DChart>
      <c:catAx>
        <c:axId val="11544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448064"/>
        <c:crosses val="autoZero"/>
        <c:auto val="1"/>
        <c:lblAlgn val="ctr"/>
        <c:lblOffset val="100"/>
        <c:noMultiLvlLbl val="0"/>
      </c:catAx>
      <c:valAx>
        <c:axId val="11544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446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856896"/>
        <c:axId val="115858432"/>
        <c:axId val="0"/>
      </c:bar3DChart>
      <c:catAx>
        <c:axId val="115856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858432"/>
        <c:crosses val="autoZero"/>
        <c:auto val="1"/>
        <c:lblAlgn val="ctr"/>
        <c:lblOffset val="100"/>
        <c:noMultiLvlLbl val="0"/>
      </c:catAx>
      <c:valAx>
        <c:axId val="115858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856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173056"/>
        <c:axId val="115757056"/>
        <c:axId val="0"/>
      </c:bar3DChart>
      <c:catAx>
        <c:axId val="116173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757056"/>
        <c:crosses val="autoZero"/>
        <c:auto val="1"/>
        <c:lblAlgn val="ctr"/>
        <c:lblOffset val="100"/>
        <c:noMultiLvlLbl val="0"/>
      </c:catAx>
      <c:valAx>
        <c:axId val="1157570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173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513792"/>
        <c:axId val="116519680"/>
        <c:axId val="0"/>
      </c:bar3DChart>
      <c:catAx>
        <c:axId val="116513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519680"/>
        <c:crosses val="autoZero"/>
        <c:auto val="1"/>
        <c:lblAlgn val="ctr"/>
        <c:lblOffset val="100"/>
        <c:noMultiLvlLbl val="0"/>
      </c:catAx>
      <c:valAx>
        <c:axId val="116519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513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871168"/>
        <c:axId val="116872704"/>
        <c:axId val="0"/>
      </c:bar3DChart>
      <c:catAx>
        <c:axId val="116871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6872704"/>
        <c:crosses val="autoZero"/>
        <c:auto val="1"/>
        <c:lblAlgn val="ctr"/>
        <c:lblOffset val="100"/>
        <c:noMultiLvlLbl val="0"/>
      </c:catAx>
      <c:valAx>
        <c:axId val="11687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871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16000"/>
        <c:axId val="117217536"/>
        <c:axId val="0"/>
      </c:bar3DChart>
      <c:catAx>
        <c:axId val="1172160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217536"/>
        <c:crosses val="autoZero"/>
        <c:auto val="1"/>
        <c:lblAlgn val="ctr"/>
        <c:lblOffset val="100"/>
        <c:noMultiLvlLbl val="0"/>
      </c:catAx>
      <c:valAx>
        <c:axId val="117217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2160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589504"/>
        <c:axId val="117591040"/>
        <c:axId val="0"/>
      </c:bar3DChart>
      <c:catAx>
        <c:axId val="117589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591040"/>
        <c:crosses val="autoZero"/>
        <c:auto val="1"/>
        <c:lblAlgn val="ctr"/>
        <c:lblOffset val="100"/>
        <c:noMultiLvlLbl val="0"/>
      </c:catAx>
      <c:valAx>
        <c:axId val="117591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589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987584"/>
        <c:axId val="117997568"/>
        <c:axId val="0"/>
      </c:bar3DChart>
      <c:catAx>
        <c:axId val="117987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7997568"/>
        <c:crosses val="autoZero"/>
        <c:auto val="1"/>
        <c:lblAlgn val="ctr"/>
        <c:lblOffset val="100"/>
        <c:noMultiLvlLbl val="0"/>
      </c:catAx>
      <c:valAx>
        <c:axId val="117997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987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596800"/>
        <c:axId val="83598336"/>
        <c:axId val="0"/>
      </c:bar3DChart>
      <c:catAx>
        <c:axId val="83596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598336"/>
        <c:crosses val="autoZero"/>
        <c:auto val="1"/>
        <c:lblAlgn val="ctr"/>
        <c:lblOffset val="100"/>
        <c:noMultiLvlLbl val="0"/>
      </c:catAx>
      <c:valAx>
        <c:axId val="8359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5968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004736"/>
        <c:axId val="120509184"/>
        <c:axId val="0"/>
      </c:bar3DChart>
      <c:catAx>
        <c:axId val="118004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509184"/>
        <c:crosses val="autoZero"/>
        <c:auto val="1"/>
        <c:lblAlgn val="ctr"/>
        <c:lblOffset val="100"/>
        <c:noMultiLvlLbl val="0"/>
      </c:catAx>
      <c:valAx>
        <c:axId val="12050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800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71552"/>
        <c:axId val="120473088"/>
        <c:axId val="0"/>
      </c:bar3DChart>
      <c:catAx>
        <c:axId val="120471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473088"/>
        <c:crosses val="autoZero"/>
        <c:auto val="1"/>
        <c:lblAlgn val="ctr"/>
        <c:lblOffset val="100"/>
        <c:noMultiLvlLbl val="0"/>
      </c:catAx>
      <c:valAx>
        <c:axId val="120473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471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537600"/>
        <c:axId val="28539136"/>
        <c:axId val="0"/>
      </c:bar3DChart>
      <c:catAx>
        <c:axId val="28537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28539136"/>
        <c:crosses val="autoZero"/>
        <c:auto val="1"/>
        <c:lblAlgn val="ctr"/>
        <c:lblOffset val="100"/>
        <c:noMultiLvlLbl val="0"/>
      </c:catAx>
      <c:valAx>
        <c:axId val="28539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537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835840"/>
        <c:axId val="28837376"/>
        <c:axId val="0"/>
      </c:bar3DChart>
      <c:catAx>
        <c:axId val="28835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837376"/>
        <c:crosses val="autoZero"/>
        <c:auto val="1"/>
        <c:lblAlgn val="ctr"/>
        <c:lblOffset val="100"/>
        <c:noMultiLvlLbl val="0"/>
      </c:catAx>
      <c:valAx>
        <c:axId val="28837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8358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01.08.21 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01.08.21  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01.08.21  '!$B$3:$B$6</c:f>
              <c:numCache>
                <c:formatCode>General</c:formatCode>
                <c:ptCount val="4"/>
                <c:pt idx="0">
                  <c:v>1157</c:v>
                </c:pt>
                <c:pt idx="1">
                  <c:v>2043</c:v>
                </c:pt>
                <c:pt idx="2">
                  <c:v>813</c:v>
                </c:pt>
                <c:pt idx="3">
                  <c:v>1813</c:v>
                </c:pt>
              </c:numCache>
            </c:numRef>
          </c:val>
        </c:ser>
        <c:ser>
          <c:idx val="1"/>
          <c:order val="1"/>
          <c:tx>
            <c:strRef>
              <c:f>'расходы 01.08.21 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01.08.21  '!$A$3:$A$6</c:f>
              <c:strCache>
                <c:ptCount val="4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01.08.21  '!$C$3:$C$6</c:f>
              <c:numCache>
                <c:formatCode>General</c:formatCode>
                <c:ptCount val="4"/>
                <c:pt idx="0">
                  <c:v>537</c:v>
                </c:pt>
                <c:pt idx="1">
                  <c:v>1010</c:v>
                </c:pt>
                <c:pt idx="2">
                  <c:v>453</c:v>
                </c:pt>
                <c:pt idx="3">
                  <c:v>951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6943104"/>
        <c:axId val="176944640"/>
        <c:axId val="0"/>
      </c:bar3DChart>
      <c:catAx>
        <c:axId val="17694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76944640"/>
        <c:crosses val="autoZero"/>
        <c:auto val="1"/>
        <c:lblAlgn val="ctr"/>
        <c:lblOffset val="100"/>
        <c:noMultiLvlLbl val="0"/>
      </c:catAx>
      <c:valAx>
        <c:axId val="176944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943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276416"/>
        <c:axId val="29278208"/>
        <c:axId val="0"/>
      </c:bar3DChart>
      <c:catAx>
        <c:axId val="29276416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29278208"/>
        <c:crosses val="autoZero"/>
        <c:auto val="1"/>
        <c:lblAlgn val="ctr"/>
        <c:lblOffset val="100"/>
        <c:noMultiLvlLbl val="1"/>
      </c:catAx>
      <c:valAx>
        <c:axId val="29278208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292764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9285376"/>
        <c:axId val="113775360"/>
        <c:axId val="0"/>
      </c:bar3DChart>
      <c:catAx>
        <c:axId val="29285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775360"/>
        <c:crosses val="autoZero"/>
        <c:auto val="1"/>
        <c:lblAlgn val="ctr"/>
        <c:lblOffset val="100"/>
        <c:noMultiLvlLbl val="0"/>
      </c:catAx>
      <c:valAx>
        <c:axId val="113775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9285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864704"/>
        <c:axId val="113866240"/>
        <c:axId val="0"/>
      </c:bar3DChart>
      <c:catAx>
        <c:axId val="11386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3866240"/>
        <c:crosses val="autoZero"/>
        <c:auto val="1"/>
        <c:lblAlgn val="ctr"/>
        <c:lblOffset val="100"/>
        <c:noMultiLvlLbl val="0"/>
      </c:catAx>
      <c:valAx>
        <c:axId val="113866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864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274560"/>
        <c:axId val="122276096"/>
        <c:axId val="0"/>
      </c:bar3DChart>
      <c:catAx>
        <c:axId val="12227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276096"/>
        <c:crosses val="autoZero"/>
        <c:auto val="1"/>
        <c:lblAlgn val="ctr"/>
        <c:lblOffset val="100"/>
        <c:noMultiLvlLbl val="0"/>
      </c:catAx>
      <c:valAx>
        <c:axId val="122276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27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164736"/>
        <c:axId val="122166272"/>
        <c:axId val="0"/>
      </c:bar3DChart>
      <c:catAx>
        <c:axId val="1221647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166272"/>
        <c:crosses val="autoZero"/>
        <c:auto val="1"/>
        <c:lblAlgn val="ctr"/>
        <c:lblOffset val="100"/>
        <c:noMultiLvlLbl val="0"/>
      </c:catAx>
      <c:valAx>
        <c:axId val="1221662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1647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22144"/>
        <c:axId val="83505152"/>
        <c:axId val="0"/>
      </c:bar3DChart>
      <c:catAx>
        <c:axId val="8362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505152"/>
        <c:crosses val="autoZero"/>
        <c:auto val="1"/>
        <c:lblAlgn val="ctr"/>
        <c:lblOffset val="100"/>
        <c:noMultiLvlLbl val="0"/>
      </c:catAx>
      <c:valAx>
        <c:axId val="8350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22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550528"/>
        <c:axId val="122757120"/>
        <c:axId val="0"/>
      </c:bar3DChart>
      <c:catAx>
        <c:axId val="122550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757120"/>
        <c:crosses val="autoZero"/>
        <c:auto val="1"/>
        <c:lblAlgn val="ctr"/>
        <c:lblOffset val="100"/>
        <c:noMultiLvlLbl val="0"/>
      </c:catAx>
      <c:valAx>
        <c:axId val="1227571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550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772480"/>
        <c:axId val="122782464"/>
        <c:axId val="0"/>
      </c:bar3DChart>
      <c:catAx>
        <c:axId val="122772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782464"/>
        <c:crosses val="autoZero"/>
        <c:auto val="1"/>
        <c:lblAlgn val="ctr"/>
        <c:lblOffset val="100"/>
        <c:noMultiLvlLbl val="0"/>
      </c:catAx>
      <c:valAx>
        <c:axId val="122782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772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810368"/>
        <c:axId val="122811904"/>
        <c:axId val="0"/>
      </c:bar3DChart>
      <c:catAx>
        <c:axId val="122810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2811904"/>
        <c:crosses val="autoZero"/>
        <c:auto val="1"/>
        <c:lblAlgn val="ctr"/>
        <c:lblOffset val="100"/>
        <c:noMultiLvlLbl val="0"/>
      </c:catAx>
      <c:valAx>
        <c:axId val="1228119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2810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081472"/>
        <c:axId val="123083008"/>
        <c:axId val="0"/>
      </c:bar3DChart>
      <c:catAx>
        <c:axId val="1230814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083008"/>
        <c:crosses val="autoZero"/>
        <c:auto val="1"/>
        <c:lblAlgn val="ctr"/>
        <c:lblOffset val="100"/>
        <c:noMultiLvlLbl val="0"/>
      </c:catAx>
      <c:valAx>
        <c:axId val="1230830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081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250176"/>
        <c:axId val="123251712"/>
        <c:axId val="0"/>
      </c:bar3DChart>
      <c:catAx>
        <c:axId val="1232501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251712"/>
        <c:crosses val="autoZero"/>
        <c:auto val="1"/>
        <c:lblAlgn val="ctr"/>
        <c:lblOffset val="100"/>
        <c:noMultiLvlLbl val="0"/>
      </c:catAx>
      <c:valAx>
        <c:axId val="12325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2501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263232"/>
        <c:axId val="123166720"/>
        <c:axId val="0"/>
      </c:bar3DChart>
      <c:catAx>
        <c:axId val="1232632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166720"/>
        <c:crosses val="autoZero"/>
        <c:auto val="1"/>
        <c:lblAlgn val="ctr"/>
        <c:lblOffset val="100"/>
        <c:noMultiLvlLbl val="0"/>
      </c:catAx>
      <c:valAx>
        <c:axId val="1231667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263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972608"/>
        <c:axId val="123978496"/>
        <c:axId val="0"/>
      </c:bar3DChart>
      <c:catAx>
        <c:axId val="123972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978496"/>
        <c:crosses val="autoZero"/>
        <c:auto val="1"/>
        <c:lblAlgn val="ctr"/>
        <c:lblOffset val="100"/>
        <c:noMultiLvlLbl val="0"/>
      </c:catAx>
      <c:valAx>
        <c:axId val="1239784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972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965440"/>
        <c:axId val="123966976"/>
        <c:axId val="0"/>
      </c:bar3DChart>
      <c:catAx>
        <c:axId val="123965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3966976"/>
        <c:crosses val="autoZero"/>
        <c:auto val="1"/>
        <c:lblAlgn val="ctr"/>
        <c:lblOffset val="100"/>
        <c:noMultiLvlLbl val="0"/>
      </c:catAx>
      <c:valAx>
        <c:axId val="12396697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39654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62528"/>
        <c:axId val="124664064"/>
        <c:axId val="0"/>
      </c:bar3DChart>
      <c:catAx>
        <c:axId val="124662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664064"/>
        <c:crosses val="autoZero"/>
        <c:auto val="1"/>
        <c:lblAlgn val="ctr"/>
        <c:lblOffset val="100"/>
        <c:noMultiLvlLbl val="0"/>
      </c:catAx>
      <c:valAx>
        <c:axId val="1246640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662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036032"/>
        <c:axId val="125037568"/>
        <c:axId val="0"/>
      </c:bar3DChart>
      <c:catAx>
        <c:axId val="1250360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037568"/>
        <c:crosses val="autoZero"/>
        <c:auto val="1"/>
        <c:lblAlgn val="ctr"/>
        <c:lblOffset val="100"/>
        <c:noMultiLvlLbl val="0"/>
      </c:catAx>
      <c:valAx>
        <c:axId val="1250375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0360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512320"/>
        <c:axId val="83517824"/>
        <c:axId val="0"/>
      </c:bar3DChart>
      <c:catAx>
        <c:axId val="8351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517824"/>
        <c:crosses val="autoZero"/>
        <c:auto val="1"/>
        <c:lblAlgn val="ctr"/>
        <c:lblOffset val="100"/>
        <c:noMultiLvlLbl val="0"/>
      </c:catAx>
      <c:valAx>
        <c:axId val="8351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512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586240"/>
        <c:axId val="124596224"/>
        <c:axId val="0"/>
      </c:bar3DChart>
      <c:catAx>
        <c:axId val="12458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4596224"/>
        <c:crosses val="autoZero"/>
        <c:auto val="1"/>
        <c:lblAlgn val="ctr"/>
        <c:lblOffset val="100"/>
        <c:noMultiLvlLbl val="0"/>
      </c:catAx>
      <c:valAx>
        <c:axId val="1245962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4586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29792"/>
        <c:axId val="125731584"/>
        <c:axId val="0"/>
      </c:bar3DChart>
      <c:catAx>
        <c:axId val="125729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731584"/>
        <c:crosses val="autoZero"/>
        <c:auto val="1"/>
        <c:lblAlgn val="ctr"/>
        <c:lblOffset val="100"/>
        <c:noMultiLvlLbl val="0"/>
      </c:catAx>
      <c:valAx>
        <c:axId val="1257315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729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083072"/>
        <c:axId val="126084608"/>
        <c:axId val="0"/>
      </c:bar3DChart>
      <c:catAx>
        <c:axId val="1260830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6084608"/>
        <c:crosses val="autoZero"/>
        <c:auto val="1"/>
        <c:lblAlgn val="ctr"/>
        <c:lblOffset val="100"/>
        <c:noMultiLvlLbl val="0"/>
      </c:catAx>
      <c:valAx>
        <c:axId val="126084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0830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505728"/>
        <c:axId val="126507264"/>
        <c:axId val="0"/>
      </c:bar3DChart>
      <c:catAx>
        <c:axId val="1265057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507264"/>
        <c:crosses val="autoZero"/>
        <c:auto val="1"/>
        <c:lblAlgn val="ctr"/>
        <c:lblOffset val="100"/>
        <c:noMultiLvlLbl val="0"/>
      </c:catAx>
      <c:valAx>
        <c:axId val="1265072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505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854656"/>
        <c:axId val="126856192"/>
        <c:axId val="0"/>
      </c:bar3DChart>
      <c:catAx>
        <c:axId val="126854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6856192"/>
        <c:crosses val="autoZero"/>
        <c:auto val="1"/>
        <c:lblAlgn val="ctr"/>
        <c:lblOffset val="100"/>
        <c:noMultiLvlLbl val="0"/>
      </c:catAx>
      <c:valAx>
        <c:axId val="1268561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854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6421248"/>
        <c:axId val="126423040"/>
        <c:axId val="0"/>
      </c:bar3DChart>
      <c:catAx>
        <c:axId val="126421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6423040"/>
        <c:crosses val="autoZero"/>
        <c:auto val="1"/>
        <c:lblAlgn val="ctr"/>
        <c:lblOffset val="100"/>
        <c:noMultiLvlLbl val="0"/>
      </c:catAx>
      <c:valAx>
        <c:axId val="126423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6421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7471616"/>
        <c:axId val="127473152"/>
        <c:axId val="0"/>
      </c:bar3DChart>
      <c:catAx>
        <c:axId val="127471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7473152"/>
        <c:crosses val="autoZero"/>
        <c:auto val="1"/>
        <c:lblAlgn val="ctr"/>
        <c:lblOffset val="100"/>
        <c:noMultiLvlLbl val="0"/>
      </c:catAx>
      <c:valAx>
        <c:axId val="127473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4716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01.08.21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9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801E-2"/>
                  <c:y val="-5.466970387243741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544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801E-2"/>
                  <c:y val="-5.770690964312849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499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01.08.21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на 1 чел 01.08.21 '!$B$3:$B$7</c:f>
              <c:numCache>
                <c:formatCode>0.0</c:formatCode>
                <c:ptCount val="5"/>
                <c:pt idx="0">
                  <c:v>65.71996591877307</c:v>
                </c:pt>
                <c:pt idx="1">
                  <c:v>50.631970260223049</c:v>
                </c:pt>
                <c:pt idx="2">
                  <c:v>67.671050441151991</c:v>
                </c:pt>
                <c:pt idx="4">
                  <c:v>42.328165857302949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01.08.21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544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01.08.21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на 1 чел 01.08.21 '!$C$3:$C$7</c:f>
              <c:numCache>
                <c:formatCode>0.0</c:formatCode>
                <c:ptCount val="5"/>
                <c:pt idx="0">
                  <c:v>30.502698097131496</c:v>
                </c:pt>
                <c:pt idx="1">
                  <c:v>25.030978934324658</c:v>
                </c:pt>
                <c:pt idx="2">
                  <c:v>37.706009655402028</c:v>
                </c:pt>
                <c:pt idx="4">
                  <c:v>22.203025775121404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4744704"/>
        <c:axId val="194746240"/>
        <c:axId val="0"/>
      </c:bar3DChart>
      <c:catAx>
        <c:axId val="19474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4746240"/>
        <c:crosses val="autoZero"/>
        <c:auto val="1"/>
        <c:lblAlgn val="ctr"/>
        <c:lblOffset val="100"/>
        <c:noMultiLvlLbl val="0"/>
      </c:catAx>
      <c:valAx>
        <c:axId val="1947462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94744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26" Type="http://schemas.openxmlformats.org/officeDocument/2006/relationships/chart" Target="../charts/chart24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28" Type="http://schemas.openxmlformats.org/officeDocument/2006/relationships/chart" Target="../charts/chart26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Relationship Id="rId27" Type="http://schemas.openxmlformats.org/officeDocument/2006/relationships/chart" Target="../charts/char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13" Type="http://schemas.openxmlformats.org/officeDocument/2006/relationships/chart" Target="../charts/chart37.xml"/><Relationship Id="rId18" Type="http://schemas.openxmlformats.org/officeDocument/2006/relationships/chart" Target="../charts/chart42.xml"/><Relationship Id="rId26" Type="http://schemas.openxmlformats.org/officeDocument/2006/relationships/chart" Target="../charts/chart50.xml"/><Relationship Id="rId3" Type="http://schemas.openxmlformats.org/officeDocument/2006/relationships/chart" Target="../charts/chart27.xml"/><Relationship Id="rId21" Type="http://schemas.openxmlformats.org/officeDocument/2006/relationships/chart" Target="../charts/chart45.xml"/><Relationship Id="rId7" Type="http://schemas.openxmlformats.org/officeDocument/2006/relationships/chart" Target="../charts/chart31.xml"/><Relationship Id="rId12" Type="http://schemas.openxmlformats.org/officeDocument/2006/relationships/chart" Target="../charts/chart36.xml"/><Relationship Id="rId17" Type="http://schemas.openxmlformats.org/officeDocument/2006/relationships/chart" Target="../charts/chart41.xml"/><Relationship Id="rId25" Type="http://schemas.openxmlformats.org/officeDocument/2006/relationships/chart" Target="../charts/chart49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40.xml"/><Relationship Id="rId20" Type="http://schemas.openxmlformats.org/officeDocument/2006/relationships/chart" Target="../charts/chart4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0.xml"/><Relationship Id="rId11" Type="http://schemas.openxmlformats.org/officeDocument/2006/relationships/chart" Target="../charts/chart35.xml"/><Relationship Id="rId24" Type="http://schemas.openxmlformats.org/officeDocument/2006/relationships/chart" Target="../charts/chart48.xml"/><Relationship Id="rId5" Type="http://schemas.openxmlformats.org/officeDocument/2006/relationships/chart" Target="../charts/chart29.xml"/><Relationship Id="rId15" Type="http://schemas.openxmlformats.org/officeDocument/2006/relationships/chart" Target="../charts/chart39.xml"/><Relationship Id="rId23" Type="http://schemas.openxmlformats.org/officeDocument/2006/relationships/chart" Target="../charts/chart47.xml"/><Relationship Id="rId10" Type="http://schemas.openxmlformats.org/officeDocument/2006/relationships/chart" Target="../charts/chart34.xml"/><Relationship Id="rId19" Type="http://schemas.openxmlformats.org/officeDocument/2006/relationships/chart" Target="../charts/chart43.xml"/><Relationship Id="rId4" Type="http://schemas.openxmlformats.org/officeDocument/2006/relationships/chart" Target="../charts/chart28.xml"/><Relationship Id="rId9" Type="http://schemas.openxmlformats.org/officeDocument/2006/relationships/chart" Target="../charts/chart33.xml"/><Relationship Id="rId14" Type="http://schemas.openxmlformats.org/officeDocument/2006/relationships/chart" Target="../charts/chart38.xml"/><Relationship Id="rId22" Type="http://schemas.openxmlformats.org/officeDocument/2006/relationships/chart" Target="../charts/chart46.xml"/><Relationship Id="rId27" Type="http://schemas.openxmlformats.org/officeDocument/2006/relationships/chart" Target="../charts/char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8.xml"/><Relationship Id="rId13" Type="http://schemas.openxmlformats.org/officeDocument/2006/relationships/chart" Target="../charts/chart63.xml"/><Relationship Id="rId18" Type="http://schemas.openxmlformats.org/officeDocument/2006/relationships/chart" Target="../charts/chart68.xml"/><Relationship Id="rId3" Type="http://schemas.openxmlformats.org/officeDocument/2006/relationships/chart" Target="../charts/chart53.xml"/><Relationship Id="rId21" Type="http://schemas.openxmlformats.org/officeDocument/2006/relationships/chart" Target="../charts/chart71.xml"/><Relationship Id="rId7" Type="http://schemas.openxmlformats.org/officeDocument/2006/relationships/chart" Target="../charts/chart57.xml"/><Relationship Id="rId12" Type="http://schemas.openxmlformats.org/officeDocument/2006/relationships/chart" Target="../charts/chart62.xml"/><Relationship Id="rId17" Type="http://schemas.openxmlformats.org/officeDocument/2006/relationships/chart" Target="../charts/chart67.xml"/><Relationship Id="rId2" Type="http://schemas.openxmlformats.org/officeDocument/2006/relationships/chart" Target="../charts/chart52.xml"/><Relationship Id="rId16" Type="http://schemas.openxmlformats.org/officeDocument/2006/relationships/chart" Target="../charts/chart66.xml"/><Relationship Id="rId20" Type="http://schemas.openxmlformats.org/officeDocument/2006/relationships/chart" Target="../charts/chart7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6.xml"/><Relationship Id="rId11" Type="http://schemas.openxmlformats.org/officeDocument/2006/relationships/chart" Target="../charts/chart61.xml"/><Relationship Id="rId24" Type="http://schemas.openxmlformats.org/officeDocument/2006/relationships/chart" Target="../charts/chart74.xml"/><Relationship Id="rId5" Type="http://schemas.openxmlformats.org/officeDocument/2006/relationships/chart" Target="../charts/chart55.xml"/><Relationship Id="rId15" Type="http://schemas.openxmlformats.org/officeDocument/2006/relationships/chart" Target="../charts/chart65.xml"/><Relationship Id="rId23" Type="http://schemas.openxmlformats.org/officeDocument/2006/relationships/chart" Target="../charts/chart73.xml"/><Relationship Id="rId10" Type="http://schemas.openxmlformats.org/officeDocument/2006/relationships/chart" Target="../charts/chart60.xml"/><Relationship Id="rId19" Type="http://schemas.openxmlformats.org/officeDocument/2006/relationships/chart" Target="../charts/chart69.xml"/><Relationship Id="rId4" Type="http://schemas.openxmlformats.org/officeDocument/2006/relationships/chart" Target="../charts/chart54.xml"/><Relationship Id="rId9" Type="http://schemas.openxmlformats.org/officeDocument/2006/relationships/chart" Target="../charts/chart59.xml"/><Relationship Id="rId14" Type="http://schemas.openxmlformats.org/officeDocument/2006/relationships/chart" Target="../charts/chart64.xml"/><Relationship Id="rId22" Type="http://schemas.openxmlformats.org/officeDocument/2006/relationships/chart" Target="../charts/chart7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1.xml"/><Relationship Id="rId13" Type="http://schemas.openxmlformats.org/officeDocument/2006/relationships/chart" Target="../charts/chart86.xml"/><Relationship Id="rId18" Type="http://schemas.openxmlformats.org/officeDocument/2006/relationships/chart" Target="../charts/chart91.xml"/><Relationship Id="rId3" Type="http://schemas.openxmlformats.org/officeDocument/2006/relationships/chart" Target="../charts/chart76.xml"/><Relationship Id="rId21" Type="http://schemas.openxmlformats.org/officeDocument/2006/relationships/chart" Target="../charts/chart94.xml"/><Relationship Id="rId7" Type="http://schemas.openxmlformats.org/officeDocument/2006/relationships/chart" Target="../charts/chart80.xml"/><Relationship Id="rId12" Type="http://schemas.openxmlformats.org/officeDocument/2006/relationships/chart" Target="../charts/chart85.xml"/><Relationship Id="rId17" Type="http://schemas.openxmlformats.org/officeDocument/2006/relationships/chart" Target="../charts/chart90.xml"/><Relationship Id="rId2" Type="http://schemas.openxmlformats.org/officeDocument/2006/relationships/chart" Target="../charts/chart75.xml"/><Relationship Id="rId16" Type="http://schemas.openxmlformats.org/officeDocument/2006/relationships/chart" Target="../charts/chart89.xml"/><Relationship Id="rId20" Type="http://schemas.openxmlformats.org/officeDocument/2006/relationships/chart" Target="../charts/chart9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9.xml"/><Relationship Id="rId11" Type="http://schemas.openxmlformats.org/officeDocument/2006/relationships/chart" Target="../charts/chart84.xml"/><Relationship Id="rId24" Type="http://schemas.openxmlformats.org/officeDocument/2006/relationships/chart" Target="../charts/chart97.xml"/><Relationship Id="rId5" Type="http://schemas.openxmlformats.org/officeDocument/2006/relationships/chart" Target="../charts/chart78.xml"/><Relationship Id="rId15" Type="http://schemas.openxmlformats.org/officeDocument/2006/relationships/chart" Target="../charts/chart88.xml"/><Relationship Id="rId23" Type="http://schemas.openxmlformats.org/officeDocument/2006/relationships/chart" Target="../charts/chart96.xml"/><Relationship Id="rId10" Type="http://schemas.openxmlformats.org/officeDocument/2006/relationships/chart" Target="../charts/chart83.xml"/><Relationship Id="rId19" Type="http://schemas.openxmlformats.org/officeDocument/2006/relationships/chart" Target="../charts/chart92.xml"/><Relationship Id="rId4" Type="http://schemas.openxmlformats.org/officeDocument/2006/relationships/chart" Target="../charts/chart77.xml"/><Relationship Id="rId9" Type="http://schemas.openxmlformats.org/officeDocument/2006/relationships/chart" Target="../charts/chart82.xml"/><Relationship Id="rId14" Type="http://schemas.openxmlformats.org/officeDocument/2006/relationships/chart" Target="../charts/chart87.xml"/><Relationship Id="rId22" Type="http://schemas.openxmlformats.org/officeDocument/2006/relationships/chart" Target="../charts/char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08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08.2021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109441"/>
              </p:ext>
            </p:extLst>
          </p:nvPr>
        </p:nvGraphicFramePr>
        <p:xfrm>
          <a:off x="1776412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5954829"/>
              </p:ext>
            </p:extLst>
          </p:nvPr>
        </p:nvGraphicFramePr>
        <p:xfrm>
          <a:off x="1691680" y="2204864"/>
          <a:ext cx="6565155" cy="373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6227729"/>
              </p:ext>
            </p:extLst>
          </p:nvPr>
        </p:nvGraphicFramePr>
        <p:xfrm>
          <a:off x="1870056" y="1906292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/>
        </p:nvGraphicFramePr>
        <p:xfrm>
          <a:off x="1619250" y="1671637"/>
          <a:ext cx="5905500" cy="351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8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08.2021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962397"/>
              </p:ext>
            </p:extLst>
          </p:nvPr>
        </p:nvGraphicFramePr>
        <p:xfrm>
          <a:off x="2071670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5901498"/>
              </p:ext>
            </p:extLst>
          </p:nvPr>
        </p:nvGraphicFramePr>
        <p:xfrm>
          <a:off x="1624014" y="195252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/>
        </p:nvGraphicFramePr>
        <p:xfrm>
          <a:off x="1571625" y="1981200"/>
          <a:ext cx="600075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08.2021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643336"/>
              </p:ext>
            </p:extLst>
          </p:nvPr>
        </p:nvGraphicFramePr>
        <p:xfrm>
          <a:off x="1979712" y="2132856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947939"/>
              </p:ext>
            </p:extLst>
          </p:nvPr>
        </p:nvGraphicFramePr>
        <p:xfrm>
          <a:off x="1645462" y="2060848"/>
          <a:ext cx="649843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/>
        </p:nvGraphicFramePr>
        <p:xfrm>
          <a:off x="1804987" y="1838325"/>
          <a:ext cx="55340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08.2021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738062"/>
              </p:ext>
            </p:extLst>
          </p:nvPr>
        </p:nvGraphicFramePr>
        <p:xfrm>
          <a:off x="2252663" y="1499740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6488505"/>
              </p:ext>
            </p:extLst>
          </p:nvPr>
        </p:nvGraphicFramePr>
        <p:xfrm>
          <a:off x="1691680" y="1512316"/>
          <a:ext cx="6831657" cy="4621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/>
        </p:nvGraphicFramePr>
        <p:xfrm>
          <a:off x="1476375" y="1409700"/>
          <a:ext cx="619125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1198</TotalTime>
  <Words>75</Words>
  <Application>Microsoft Office PowerPoint</Application>
  <PresentationFormat>Экран (4:3)</PresentationFormat>
  <Paragraphs>34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149</cp:revision>
  <dcterms:created xsi:type="dcterms:W3CDTF">2017-02-16T11:20:46Z</dcterms:created>
  <dcterms:modified xsi:type="dcterms:W3CDTF">2021-08-26T08:59:01Z</dcterms:modified>
</cp:coreProperties>
</file>