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81946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8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303"/>
          <c:y val="2.4935689009023231E-3"/>
          <c:w val="0.66914628857083025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01.09.18'!$B$3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72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212E-2"/>
                </c:manualLayout>
              </c:layout>
              <c:showVal val="1"/>
            </c:dLbl>
            <c:dLbl>
              <c:idx val="2"/>
              <c:layout>
                <c:manualLayout>
                  <c:x val="6.8143100511073272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282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01.09.18'!$A$4:$A$8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01.09.18'!$B$4:$B$8</c:f>
              <c:numCache>
                <c:formatCode>General</c:formatCode>
                <c:ptCount val="5"/>
                <c:pt idx="0">
                  <c:v>586</c:v>
                </c:pt>
                <c:pt idx="1">
                  <c:v>1450</c:v>
                </c:pt>
                <c:pt idx="2">
                  <c:v>1262</c:v>
                </c:pt>
                <c:pt idx="3">
                  <c:v>946</c:v>
                </c:pt>
                <c:pt idx="4">
                  <c:v>1659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01.09.18'!$C$3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6E-2"/>
                  <c:y val="-7.1020767794096676E-2"/>
                </c:manualLayout>
              </c:layout>
              <c:showVal val="1"/>
            </c:dLbl>
            <c:dLbl>
              <c:idx val="1"/>
              <c:layout>
                <c:manualLayout>
                  <c:x val="1.7201393267068307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2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01.09.18'!$A$4:$A$8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2018год.xls]доходы на 01.09.18'!$C$4:$C$8</c:f>
              <c:numCache>
                <c:formatCode>General</c:formatCode>
                <c:ptCount val="5"/>
                <c:pt idx="0">
                  <c:v>374</c:v>
                </c:pt>
                <c:pt idx="1">
                  <c:v>791</c:v>
                </c:pt>
                <c:pt idx="2">
                  <c:v>819</c:v>
                </c:pt>
                <c:pt idx="3">
                  <c:v>595</c:v>
                </c:pt>
                <c:pt idx="4">
                  <c:v>1115</c:v>
                </c:pt>
              </c:numCache>
            </c:numRef>
          </c:val>
        </c:ser>
        <c:shape val="cylinder"/>
        <c:axId val="54994048"/>
        <c:axId val="54995584"/>
        <c:axId val="0"/>
      </c:bar3DChart>
      <c:catAx>
        <c:axId val="54994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54995584"/>
        <c:crosses val="autoZero"/>
        <c:auto val="1"/>
        <c:lblAlgn val="ctr"/>
        <c:lblOffset val="100"/>
      </c:catAx>
      <c:valAx>
        <c:axId val="54995584"/>
        <c:scaling>
          <c:orientation val="minMax"/>
        </c:scaling>
        <c:delete val="1"/>
        <c:axPos val="b"/>
        <c:numFmt formatCode="General" sourceLinked="1"/>
        <c:tickLblPos val="nextTo"/>
        <c:crossAx val="54994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95077707807085"/>
          <c:y val="0.35063479028175687"/>
          <c:w val="0.12902277544525412"/>
          <c:h val="0.2098421526876971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3"/>
          <c:h val="0.91444043452902124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2018год.xls]доходы на 1 чел  01.09.18 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195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195E-3"/>
                  <c:y val="-6.481481481481550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01.09.18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01.09.18  '!$B$4:$B$8</c:f>
              <c:numCache>
                <c:formatCode>0.0</c:formatCode>
                <c:ptCount val="5"/>
                <c:pt idx="0">
                  <c:v>33.703341577040298</c:v>
                </c:pt>
                <c:pt idx="1">
                  <c:v>32.731376975169312</c:v>
                </c:pt>
                <c:pt idx="2">
                  <c:v>27.592539956708997</c:v>
                </c:pt>
                <c:pt idx="3">
                  <c:v>33.409853434575318</c:v>
                </c:pt>
                <c:pt idx="4">
                  <c:v>33.911123829769835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2018год.xls]доходы на 1 чел  01.09.18 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456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546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2018год.xls]доходы на 1 чел  01.09.18 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2018год.xls]доходы на 1 чел  01.09.18  '!$C$4:$C$8</c:f>
              <c:numCache>
                <c:formatCode>0.0</c:formatCode>
                <c:ptCount val="5"/>
                <c:pt idx="0">
                  <c:v>21.510323805141766</c:v>
                </c:pt>
                <c:pt idx="1">
                  <c:v>17.855530474040627</c:v>
                </c:pt>
                <c:pt idx="2">
                  <c:v>17.906727594726355</c:v>
                </c:pt>
                <c:pt idx="3">
                  <c:v>21.013597033374531</c:v>
                </c:pt>
                <c:pt idx="4">
                  <c:v>22.791382200237102</c:v>
                </c:pt>
              </c:numCache>
            </c:numRef>
          </c:val>
        </c:ser>
        <c:shape val="cylinder"/>
        <c:axId val="55026048"/>
        <c:axId val="55027584"/>
        <c:axId val="0"/>
      </c:bar3DChart>
      <c:catAx>
        <c:axId val="55026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55027584"/>
        <c:crosses val="autoZero"/>
        <c:auto val="1"/>
        <c:lblAlgn val="ctr"/>
        <c:lblOffset val="100"/>
      </c:catAx>
      <c:valAx>
        <c:axId val="55027584"/>
        <c:scaling>
          <c:orientation val="minMax"/>
        </c:scaling>
        <c:delete val="1"/>
        <c:axPos val="b"/>
        <c:numFmt formatCode="0.0" sourceLinked="1"/>
        <c:tickLblPos val="nextTo"/>
        <c:crossAx val="55026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62"/>
          <c:y val="3.3172511261026056E-3"/>
          <c:w val="0.46346628893086333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2018год.xls]расходы 01.09.18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01.09.18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01.09.18  '!$B$3:$B$7</c:f>
              <c:numCache>
                <c:formatCode>General</c:formatCode>
                <c:ptCount val="5"/>
                <c:pt idx="0">
                  <c:v>646</c:v>
                </c:pt>
                <c:pt idx="1">
                  <c:v>1564</c:v>
                </c:pt>
                <c:pt idx="2">
                  <c:v>1267</c:v>
                </c:pt>
                <c:pt idx="3">
                  <c:v>1106</c:v>
                </c:pt>
                <c:pt idx="4">
                  <c:v>1675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01.09.18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01.09.18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01.09.18  '!$C$3:$C$7</c:f>
              <c:numCache>
                <c:formatCode>General</c:formatCode>
                <c:ptCount val="5"/>
                <c:pt idx="0">
                  <c:v>346</c:v>
                </c:pt>
                <c:pt idx="1">
                  <c:v>892</c:v>
                </c:pt>
                <c:pt idx="2">
                  <c:v>800</c:v>
                </c:pt>
                <c:pt idx="3">
                  <c:v>646</c:v>
                </c:pt>
                <c:pt idx="4">
                  <c:v>1003</c:v>
                </c:pt>
              </c:numCache>
            </c:numRef>
          </c:val>
        </c:ser>
        <c:shape val="cylinder"/>
        <c:axId val="55242112"/>
        <c:axId val="76551296"/>
        <c:axId val="0"/>
      </c:bar3DChart>
      <c:catAx>
        <c:axId val="552421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6551296"/>
        <c:crosses val="autoZero"/>
        <c:auto val="1"/>
        <c:lblAlgn val="ctr"/>
        <c:lblOffset val="100"/>
      </c:catAx>
      <c:valAx>
        <c:axId val="76551296"/>
        <c:scaling>
          <c:orientation val="minMax"/>
        </c:scaling>
        <c:delete val="1"/>
        <c:axPos val="b"/>
        <c:numFmt formatCode="General" sourceLinked="1"/>
        <c:tickLblPos val="nextTo"/>
        <c:crossAx val="55242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2711681809004653"/>
          <c:y val="4.5753104391362872E-3"/>
          <c:w val="0.4874247075047845"/>
          <c:h val="0.96001915637322799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2018год.xls]расходы на 1 чел 01.09.18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57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613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572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53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2018год.xls]расходы на 1 чел 01.09.18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2018год.xls]расходы на 1 чел 01.09.18 '!$B$3:$B$8</c:f>
              <c:numCache>
                <c:formatCode>0.0</c:formatCode>
                <c:ptCount val="6"/>
                <c:pt idx="0">
                  <c:v>37.154195663426691</c:v>
                </c:pt>
                <c:pt idx="1">
                  <c:v>35.304740406320533</c:v>
                </c:pt>
                <c:pt idx="2">
                  <c:v>27.701860637995495</c:v>
                </c:pt>
                <c:pt idx="3">
                  <c:v>39.060568603213845</c:v>
                </c:pt>
                <c:pt idx="5">
                  <c:v>34.238175054167868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2018год.xls]расходы на 1 чел 01.09.18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613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714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2018год.xls]расходы на 1 чел 01.09.18 '!$A$3:$A$10</c:f>
              <c:strCache>
                <c:ptCount val="7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5">
                  <c:v>МО город Алапаевск</c:v>
                </c:pt>
                <c:pt idx="6">
                  <c:v> </c:v>
                </c:pt>
              </c:strCache>
            </c:strRef>
          </c:cat>
          <c:val>
            <c:numRef>
              <c:f>'[сравни бюджеты 2018год.xls]расходы на 1 чел 01.09.18 '!$C$3:$C$10</c:f>
              <c:numCache>
                <c:formatCode>0.0</c:formatCode>
                <c:ptCount val="8"/>
                <c:pt idx="0">
                  <c:v>19.899925231494795</c:v>
                </c:pt>
                <c:pt idx="1">
                  <c:v>20.135440180586905</c:v>
                </c:pt>
                <c:pt idx="2">
                  <c:v>17.491309005837721</c:v>
                </c:pt>
                <c:pt idx="3">
                  <c:v>22.814762493378073</c:v>
                </c:pt>
                <c:pt idx="5">
                  <c:v>20.502023629450964</c:v>
                </c:pt>
              </c:numCache>
            </c:numRef>
          </c:val>
        </c:ser>
        <c:shape val="cylinder"/>
        <c:axId val="51586176"/>
        <c:axId val="81331712"/>
        <c:axId val="0"/>
      </c:bar3DChart>
      <c:catAx>
        <c:axId val="51586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331712"/>
        <c:crosses val="autoZero"/>
        <c:auto val="1"/>
        <c:lblAlgn val="ctr"/>
        <c:lblOffset val="100"/>
      </c:catAx>
      <c:valAx>
        <c:axId val="81331712"/>
        <c:scaling>
          <c:orientation val="minMax"/>
        </c:scaling>
        <c:delete val="1"/>
        <c:axPos val="b"/>
        <c:numFmt formatCode="0.0" sourceLinked="1"/>
        <c:tickLblPos val="nextTo"/>
        <c:crossAx val="51586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01.09.2018 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01.09.2018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71604" y="2000240"/>
          <a:ext cx="664373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01.09.2018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214414" y="2000240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01.09.2018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85853" y="1928802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01.09.2018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1053</TotalTime>
  <Words>79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96</cp:revision>
  <dcterms:created xsi:type="dcterms:W3CDTF">2017-02-16T11:20:46Z</dcterms:created>
  <dcterms:modified xsi:type="dcterms:W3CDTF">2018-09-30T04:27:46Z</dcterms:modified>
</cp:coreProperties>
</file>