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notesSlides/notesSlide2.xml" ContentType="application/vnd.openxmlformats-officedocument.presentationml.notesSlide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charts/chart92.xml" ContentType="application/vnd.openxmlformats-officedocument.drawingml.chart+xml"/>
  <Override PartName="/ppt/charts/chart93.xml" ContentType="application/vnd.openxmlformats-officedocument.drawingml.chart+xml"/>
  <Override PartName="/ppt/charts/chart94.xml" ContentType="application/vnd.openxmlformats-officedocument.drawingml.chart+xml"/>
  <Override PartName="/ppt/charts/chart95.xml" ContentType="application/vnd.openxmlformats-officedocument.drawingml.chart+xml"/>
  <Override PartName="/ppt/charts/chart96.xml" ContentType="application/vnd.openxmlformats-officedocument.drawingml.chart+xml"/>
  <Override PartName="/ppt/charts/chart97.xml" ContentType="application/vnd.openxmlformats-officedocument.drawingml.chart+xml"/>
  <Override PartName="/ppt/charts/chart98.xml" ContentType="application/vnd.openxmlformats-officedocument.drawingml.chart+xml"/>
  <Override PartName="/ppt/charts/chart99.xml" ContentType="application/vnd.openxmlformats-officedocument.drawingml.chart+xml"/>
  <Override PartName="/ppt/charts/chart100.xml" ContentType="application/vnd.openxmlformats-officedocument.drawingml.chart+xml"/>
  <Override PartName="/ppt/charts/chart101.xml" ContentType="application/vnd.openxmlformats-officedocument.drawingml.chart+xml"/>
  <Override PartName="/ppt/charts/chart102.xml" ContentType="application/vnd.openxmlformats-officedocument.drawingml.chart+xml"/>
  <Override PartName="/ppt/charts/chart103.xml" ContentType="application/vnd.openxmlformats-officedocument.drawingml.chart+xml"/>
  <Override PartName="/ppt/charts/chart104.xml" ContentType="application/vnd.openxmlformats-officedocument.drawingml.chart+xml"/>
  <Override PartName="/ppt/charts/chart105.xml" ContentType="application/vnd.openxmlformats-officedocument.drawingml.chart+xml"/>
  <Override PartName="/ppt/charts/chart106.xml" ContentType="application/vnd.openxmlformats-officedocument.drawingml.chart+xml"/>
  <Override PartName="/ppt/charts/chart107.xml" ContentType="application/vnd.openxmlformats-officedocument.drawingml.chart+xml"/>
  <Override PartName="/ppt/charts/chart108.xml" ContentType="application/vnd.openxmlformats-officedocument.drawingml.chart+xml"/>
  <Override PartName="/ppt/charts/chart109.xml" ContentType="application/vnd.openxmlformats-officedocument.drawingml.chart+xml"/>
  <Override PartName="/ppt/charts/chart110.xml" ContentType="application/vnd.openxmlformats-officedocument.drawingml.chart+xml"/>
  <Override PartName="/ppt/charts/chart111.xml" ContentType="application/vnd.openxmlformats-officedocument.drawingml.chart+xml"/>
  <Override PartName="/ppt/charts/chart112.xml" ContentType="application/vnd.openxmlformats-officedocument.drawingml.chart+xml"/>
  <Override PartName="/ppt/charts/chart113.xml" ContentType="application/vnd.openxmlformats-officedocument.drawingml.chart+xml"/>
  <Override PartName="/ppt/charts/chart114.xml" ContentType="application/vnd.openxmlformats-officedocument.drawingml.chart+xml"/>
  <Override PartName="/ppt/charts/chart115.xml" ContentType="application/vnd.openxmlformats-officedocument.drawingml.chart+xml"/>
  <Override PartName="/ppt/charts/chart1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"/>
  </p:notesMasterIdLst>
  <p:handoutMasterIdLst>
    <p:handoutMasterId r:id="rId8"/>
  </p:handoutMasterIdLst>
  <p:sldIdLst>
    <p:sldId id="256" r:id="rId2"/>
    <p:sldId id="267" r:id="rId3"/>
    <p:sldId id="268" r:id="rId4"/>
    <p:sldId id="269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6" autoAdjust="0"/>
    <p:restoredTop sz="81946" autoAdjust="0"/>
  </p:normalViewPr>
  <p:slideViewPr>
    <p:cSldViewPr>
      <p:cViewPr varScale="1">
        <p:scale>
          <a:sx n="75" d="100"/>
          <a:sy n="75" d="100"/>
        </p:scale>
        <p:origin x="-11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86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0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4.xlsx"/></Relationships>
</file>

<file path=ppt/charts/_rels/chart10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5.xlsx"/></Relationships>
</file>

<file path=ppt/charts/_rels/chart10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6.xlsx"/></Relationships>
</file>

<file path=ppt/charts/_rels/chart10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7.xlsx"/></Relationships>
</file>

<file path=ppt/charts/_rels/chart1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8.xlsx"/></Relationships>
</file>

<file path=ppt/charts/_rels/chart10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9.xlsx"/></Relationships>
</file>

<file path=ppt/charts/_rels/chart10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0.xlsx"/></Relationships>
</file>

<file path=ppt/charts/_rels/chart10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1.xlsx"/></Relationships>
</file>

<file path=ppt/charts/_rels/chart1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2.xlsx"/></Relationships>
</file>

<file path=ppt/charts/_rels/chart10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3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4.xlsx"/></Relationships>
</file>

<file path=ppt/charts/_rels/chart1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5.xlsx"/></Relationships>
</file>

<file path=ppt/charts/_rels/chart1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6.xlsx"/></Relationships>
</file>

<file path=ppt/charts/_rels/chart1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7.xlsx"/></Relationships>
</file>

<file path=ppt/charts/_rels/chart1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8.xlsx"/></Relationships>
</file>

<file path=ppt/charts/_rels/chart1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9.xlsx"/></Relationships>
</file>

<file path=ppt/charts/_rels/chart1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5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6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8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9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0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1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2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3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4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5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6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7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8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9.xlsx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0.xlsx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1.xlsx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2.xlsx"/></Relationships>
</file>

<file path=ppt/charts/_rels/chart9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874560"/>
        <c:axId val="85876096"/>
        <c:axId val="0"/>
      </c:bar3DChart>
      <c:catAx>
        <c:axId val="85874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5876096"/>
        <c:crosses val="autoZero"/>
        <c:auto val="1"/>
        <c:lblAlgn val="ctr"/>
        <c:lblOffset val="100"/>
        <c:noMultiLvlLbl val="0"/>
      </c:catAx>
      <c:valAx>
        <c:axId val="85876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874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8530432"/>
        <c:axId val="98531968"/>
        <c:axId val="0"/>
      </c:bar3DChart>
      <c:catAx>
        <c:axId val="98530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8531968"/>
        <c:crosses val="autoZero"/>
        <c:auto val="1"/>
        <c:lblAlgn val="ctr"/>
        <c:lblOffset val="100"/>
        <c:noMultiLvlLbl val="0"/>
      </c:catAx>
      <c:valAx>
        <c:axId val="98531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5304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42"/>
          <c:y val="4.5753104391362872E-3"/>
          <c:w val="0.48742470750478423"/>
          <c:h val="0.96001915637322777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1126656"/>
        <c:axId val="141591296"/>
        <c:axId val="0"/>
      </c:bar3DChart>
      <c:catAx>
        <c:axId val="141126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1591296"/>
        <c:crosses val="autoZero"/>
        <c:auto val="1"/>
        <c:lblAlgn val="ctr"/>
        <c:lblOffset val="100"/>
        <c:noMultiLvlLbl val="0"/>
      </c:catAx>
      <c:valAx>
        <c:axId val="1415912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11266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125752102769332"/>
          <c:y val="2.7318749335437549E-2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1946880"/>
        <c:axId val="141948416"/>
        <c:axId val="0"/>
      </c:bar3DChart>
      <c:catAx>
        <c:axId val="141946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1948416"/>
        <c:crosses val="autoZero"/>
        <c:auto val="1"/>
        <c:lblAlgn val="ctr"/>
        <c:lblOffset val="100"/>
        <c:noMultiLvlLbl val="0"/>
      </c:catAx>
      <c:valAx>
        <c:axId val="1419484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19468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2299904"/>
        <c:axId val="142301440"/>
        <c:axId val="0"/>
      </c:bar3DChart>
      <c:catAx>
        <c:axId val="142299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2301440"/>
        <c:crosses val="autoZero"/>
        <c:auto val="1"/>
        <c:lblAlgn val="ctr"/>
        <c:lblOffset val="100"/>
        <c:noMultiLvlLbl val="0"/>
      </c:catAx>
      <c:valAx>
        <c:axId val="1423014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22999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2652928"/>
        <c:axId val="142654464"/>
        <c:axId val="0"/>
      </c:bar3DChart>
      <c:catAx>
        <c:axId val="142652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2654464"/>
        <c:crosses val="autoZero"/>
        <c:auto val="1"/>
        <c:lblAlgn val="ctr"/>
        <c:lblOffset val="100"/>
        <c:noMultiLvlLbl val="0"/>
      </c:catAx>
      <c:valAx>
        <c:axId val="1426544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2652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2231808"/>
        <c:axId val="142233600"/>
        <c:axId val="0"/>
      </c:bar3DChart>
      <c:catAx>
        <c:axId val="142231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2233600"/>
        <c:crosses val="autoZero"/>
        <c:auto val="1"/>
        <c:lblAlgn val="ctr"/>
        <c:lblOffset val="100"/>
        <c:noMultiLvlLbl val="0"/>
      </c:catAx>
      <c:valAx>
        <c:axId val="1422336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2231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28"/>
          <c:y val="7.3764476122949191E-3"/>
          <c:w val="0.48742470750478301"/>
          <c:h val="0.96001915637322666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2240768"/>
        <c:axId val="143368960"/>
        <c:axId val="0"/>
      </c:bar3DChart>
      <c:catAx>
        <c:axId val="142240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3368960"/>
        <c:crosses val="autoZero"/>
        <c:auto val="1"/>
        <c:lblAlgn val="ctr"/>
        <c:lblOffset val="100"/>
        <c:noMultiLvlLbl val="0"/>
      </c:catAx>
      <c:valAx>
        <c:axId val="1433689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22407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3712256"/>
        <c:axId val="143713792"/>
        <c:axId val="0"/>
      </c:bar3DChart>
      <c:catAx>
        <c:axId val="143712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3713792"/>
        <c:crosses val="autoZero"/>
        <c:auto val="1"/>
        <c:lblAlgn val="ctr"/>
        <c:lblOffset val="100"/>
        <c:noMultiLvlLbl val="0"/>
      </c:catAx>
      <c:valAx>
        <c:axId val="1437137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37122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3287040"/>
        <c:axId val="143288576"/>
        <c:axId val="0"/>
      </c:bar3DChart>
      <c:catAx>
        <c:axId val="143287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3288576"/>
        <c:crosses val="autoZero"/>
        <c:auto val="1"/>
        <c:lblAlgn val="ctr"/>
        <c:lblOffset val="100"/>
        <c:noMultiLvlLbl val="0"/>
      </c:catAx>
      <c:valAx>
        <c:axId val="1432885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32870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3279616"/>
        <c:axId val="143281152"/>
        <c:axId val="0"/>
      </c:bar3DChart>
      <c:catAx>
        <c:axId val="143279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3281152"/>
        <c:crosses val="autoZero"/>
        <c:auto val="1"/>
        <c:lblAlgn val="ctr"/>
        <c:lblOffset val="100"/>
        <c:noMultiLvlLbl val="0"/>
      </c:catAx>
      <c:valAx>
        <c:axId val="1432811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32796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4427264"/>
        <c:axId val="144314368"/>
        <c:axId val="0"/>
      </c:bar3DChart>
      <c:catAx>
        <c:axId val="144427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4314368"/>
        <c:crosses val="autoZero"/>
        <c:auto val="1"/>
        <c:lblAlgn val="ctr"/>
        <c:lblOffset val="100"/>
        <c:noMultiLvlLbl val="0"/>
      </c:catAx>
      <c:valAx>
        <c:axId val="1443143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44272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5525634253"/>
          <c:y val="2.4936723255542391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0548096"/>
        <c:axId val="90549632"/>
        <c:axId val="0"/>
      </c:bar3DChart>
      <c:catAx>
        <c:axId val="90548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0549632"/>
        <c:crosses val="autoZero"/>
        <c:auto val="1"/>
        <c:lblAlgn val="ctr"/>
        <c:lblOffset val="100"/>
        <c:noMultiLvlLbl val="0"/>
      </c:catAx>
      <c:valAx>
        <c:axId val="90549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5480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5116160"/>
        <c:axId val="145122048"/>
        <c:axId val="0"/>
      </c:bar3DChart>
      <c:catAx>
        <c:axId val="1451161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5122048"/>
        <c:crosses val="autoZero"/>
        <c:auto val="1"/>
        <c:lblAlgn val="ctr"/>
        <c:lblOffset val="100"/>
        <c:noMultiLvlLbl val="0"/>
      </c:catAx>
      <c:valAx>
        <c:axId val="145122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51161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5481728"/>
        <c:axId val="145483264"/>
        <c:axId val="0"/>
      </c:bar3DChart>
      <c:catAx>
        <c:axId val="145481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5483264"/>
        <c:crosses val="autoZero"/>
        <c:auto val="1"/>
        <c:lblAlgn val="ctr"/>
        <c:lblOffset val="100"/>
        <c:noMultiLvlLbl val="0"/>
      </c:catAx>
      <c:valAx>
        <c:axId val="1454832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5481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5838848"/>
        <c:axId val="145840384"/>
        <c:axId val="0"/>
      </c:bar3DChart>
      <c:catAx>
        <c:axId val="145838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5840384"/>
        <c:crosses val="autoZero"/>
        <c:auto val="1"/>
        <c:lblAlgn val="ctr"/>
        <c:lblOffset val="100"/>
        <c:noMultiLvlLbl val="0"/>
      </c:catAx>
      <c:valAx>
        <c:axId val="1458403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58388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6191872"/>
        <c:axId val="146193408"/>
        <c:axId val="0"/>
      </c:bar3DChart>
      <c:catAx>
        <c:axId val="146191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6193408"/>
        <c:crosses val="autoZero"/>
        <c:auto val="1"/>
        <c:lblAlgn val="ctr"/>
        <c:lblOffset val="100"/>
        <c:noMultiLvlLbl val="0"/>
      </c:catAx>
      <c:valAx>
        <c:axId val="1461934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61918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6536704"/>
        <c:axId val="145756160"/>
        <c:axId val="0"/>
      </c:bar3DChart>
      <c:catAx>
        <c:axId val="146536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45756160"/>
        <c:crosses val="autoZero"/>
        <c:auto val="1"/>
        <c:lblAlgn val="ctr"/>
        <c:lblOffset val="100"/>
        <c:noMultiLvlLbl val="0"/>
      </c:catAx>
      <c:valAx>
        <c:axId val="145756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6536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6889728"/>
        <c:axId val="146891520"/>
        <c:axId val="0"/>
      </c:bar3DChart>
      <c:catAx>
        <c:axId val="146889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6891520"/>
        <c:crosses val="autoZero"/>
        <c:auto val="1"/>
        <c:lblAlgn val="ctr"/>
        <c:lblOffset val="100"/>
        <c:noMultiLvlLbl val="0"/>
      </c:catAx>
      <c:valAx>
        <c:axId val="1468915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6889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7247104"/>
        <c:axId val="147248640"/>
        <c:axId val="0"/>
      </c:bar3DChart>
      <c:catAx>
        <c:axId val="147247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7248640"/>
        <c:crosses val="autoZero"/>
        <c:auto val="1"/>
        <c:lblAlgn val="ctr"/>
        <c:lblOffset val="100"/>
        <c:noMultiLvlLbl val="0"/>
      </c:catAx>
      <c:valAx>
        <c:axId val="1472486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7247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600448"/>
        <c:axId val="100786560"/>
        <c:axId val="0"/>
      </c:bar3DChart>
      <c:catAx>
        <c:axId val="100600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786560"/>
        <c:crosses val="autoZero"/>
        <c:auto val="1"/>
        <c:lblAlgn val="ctr"/>
        <c:lblOffset val="100"/>
        <c:noMultiLvlLbl val="0"/>
      </c:catAx>
      <c:valAx>
        <c:axId val="100786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6004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86"/>
          <c:y val="2.4935689009023213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793728"/>
        <c:axId val="100689024"/>
        <c:axId val="0"/>
      </c:bar3DChart>
      <c:catAx>
        <c:axId val="100793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689024"/>
        <c:crosses val="autoZero"/>
        <c:auto val="1"/>
        <c:lblAlgn val="ctr"/>
        <c:lblOffset val="100"/>
        <c:noMultiLvlLbl val="0"/>
      </c:catAx>
      <c:valAx>
        <c:axId val="100689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793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667776"/>
        <c:axId val="100669312"/>
        <c:axId val="0"/>
      </c:bar3DChart>
      <c:catAx>
        <c:axId val="100667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669312"/>
        <c:crosses val="autoZero"/>
        <c:auto val="1"/>
        <c:lblAlgn val="ctr"/>
        <c:lblOffset val="100"/>
        <c:noMultiLvlLbl val="0"/>
      </c:catAx>
      <c:valAx>
        <c:axId val="100669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6677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492352"/>
        <c:axId val="113493888"/>
        <c:axId val="0"/>
      </c:bar3DChart>
      <c:catAx>
        <c:axId val="113492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3493888"/>
        <c:crosses val="autoZero"/>
        <c:auto val="1"/>
        <c:lblAlgn val="ctr"/>
        <c:lblOffset val="100"/>
        <c:noMultiLvlLbl val="0"/>
      </c:catAx>
      <c:valAx>
        <c:axId val="113493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4923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505408"/>
        <c:axId val="113855104"/>
        <c:axId val="0"/>
      </c:bar3DChart>
      <c:catAx>
        <c:axId val="113505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3855104"/>
        <c:crosses val="autoZero"/>
        <c:auto val="1"/>
        <c:lblAlgn val="ctr"/>
        <c:lblOffset val="100"/>
        <c:noMultiLvlLbl val="0"/>
      </c:catAx>
      <c:valAx>
        <c:axId val="113855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5054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202496"/>
        <c:axId val="114204032"/>
        <c:axId val="0"/>
      </c:bar3DChart>
      <c:catAx>
        <c:axId val="1142024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4204032"/>
        <c:crosses val="autoZero"/>
        <c:auto val="1"/>
        <c:lblAlgn val="ctr"/>
        <c:lblOffset val="100"/>
        <c:noMultiLvlLbl val="0"/>
      </c:catAx>
      <c:valAx>
        <c:axId val="114204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2024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944578057449933"/>
          <c:y val="0"/>
          <c:w val="0.66914628857082836"/>
          <c:h val="0.9975064310990976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773184"/>
        <c:axId val="113779072"/>
        <c:axId val="0"/>
      </c:bar3DChart>
      <c:catAx>
        <c:axId val="113773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3779072"/>
        <c:crosses val="autoZero"/>
        <c:auto val="1"/>
        <c:lblAlgn val="ctr"/>
        <c:lblOffset val="100"/>
        <c:noMultiLvlLbl val="0"/>
      </c:catAx>
      <c:valAx>
        <c:axId val="113779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7731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786240"/>
        <c:axId val="114918528"/>
        <c:axId val="0"/>
      </c:bar3DChart>
      <c:catAx>
        <c:axId val="113786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4918528"/>
        <c:crosses val="autoZero"/>
        <c:auto val="1"/>
        <c:lblAlgn val="ctr"/>
        <c:lblOffset val="100"/>
        <c:noMultiLvlLbl val="0"/>
      </c:catAx>
      <c:valAx>
        <c:axId val="114918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786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519552"/>
        <c:axId val="87163264"/>
        <c:axId val="0"/>
      </c:bar3DChart>
      <c:catAx>
        <c:axId val="84519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7163264"/>
        <c:crosses val="autoZero"/>
        <c:auto val="1"/>
        <c:lblAlgn val="ctr"/>
        <c:lblOffset val="100"/>
        <c:noMultiLvlLbl val="0"/>
      </c:catAx>
      <c:valAx>
        <c:axId val="87163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519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0010566861"/>
          <c:y val="2.493693142726091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270016"/>
        <c:axId val="115271552"/>
        <c:axId val="0"/>
      </c:bar3DChart>
      <c:catAx>
        <c:axId val="115270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5271552"/>
        <c:crosses val="autoZero"/>
        <c:auto val="1"/>
        <c:lblAlgn val="ctr"/>
        <c:lblOffset val="100"/>
        <c:noMultiLvlLbl val="0"/>
      </c:catAx>
      <c:valAx>
        <c:axId val="115271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2700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266688"/>
        <c:axId val="115268224"/>
        <c:axId val="0"/>
      </c:bar3DChart>
      <c:catAx>
        <c:axId val="115266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5268224"/>
        <c:crosses val="autoZero"/>
        <c:auto val="1"/>
        <c:lblAlgn val="ctr"/>
        <c:lblOffset val="100"/>
        <c:noMultiLvlLbl val="0"/>
      </c:catAx>
      <c:valAx>
        <c:axId val="115268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2666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967872"/>
        <c:axId val="115969408"/>
        <c:axId val="0"/>
      </c:bar3DChart>
      <c:catAx>
        <c:axId val="115967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5969408"/>
        <c:crosses val="autoZero"/>
        <c:auto val="1"/>
        <c:lblAlgn val="ctr"/>
        <c:lblOffset val="100"/>
        <c:noMultiLvlLbl val="0"/>
      </c:catAx>
      <c:valAx>
        <c:axId val="115969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9678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320896"/>
        <c:axId val="115540352"/>
        <c:axId val="0"/>
      </c:bar3DChart>
      <c:catAx>
        <c:axId val="116320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5540352"/>
        <c:crosses val="autoZero"/>
        <c:auto val="1"/>
        <c:lblAlgn val="ctr"/>
        <c:lblOffset val="100"/>
        <c:noMultiLvlLbl val="0"/>
      </c:catAx>
      <c:valAx>
        <c:axId val="115540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3208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2858227474546947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547520"/>
        <c:axId val="116683904"/>
        <c:axId val="0"/>
      </c:bar3DChart>
      <c:catAx>
        <c:axId val="115547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6683904"/>
        <c:crosses val="autoZero"/>
        <c:auto val="1"/>
        <c:lblAlgn val="ctr"/>
        <c:lblOffset val="100"/>
        <c:noMultiLvlLbl val="0"/>
      </c:catAx>
      <c:valAx>
        <c:axId val="116683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547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589696"/>
        <c:axId val="116591232"/>
        <c:axId val="0"/>
      </c:bar3DChart>
      <c:catAx>
        <c:axId val="1165896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6591232"/>
        <c:crosses val="autoZero"/>
        <c:auto val="1"/>
        <c:lblAlgn val="ctr"/>
        <c:lblOffset val="100"/>
        <c:noMultiLvlLbl val="0"/>
      </c:catAx>
      <c:valAx>
        <c:axId val="116591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589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389184"/>
        <c:axId val="117390720"/>
        <c:axId val="0"/>
      </c:bar3DChart>
      <c:catAx>
        <c:axId val="11738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7390720"/>
        <c:crosses val="autoZero"/>
        <c:auto val="1"/>
        <c:lblAlgn val="ctr"/>
        <c:lblOffset val="100"/>
        <c:noMultiLvlLbl val="0"/>
      </c:catAx>
      <c:valAx>
        <c:axId val="117390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3891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3808423947006623"/>
          <c:y val="5.5545975747444978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738112"/>
        <c:axId val="117744000"/>
        <c:axId val="0"/>
      </c:bar3DChart>
      <c:catAx>
        <c:axId val="1177381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7744000"/>
        <c:crosses val="autoZero"/>
        <c:auto val="1"/>
        <c:lblAlgn val="ctr"/>
        <c:lblOffset val="100"/>
        <c:noMultiLvlLbl val="0"/>
      </c:catAx>
      <c:valAx>
        <c:axId val="1177440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77381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2865717979651232"/>
          <c:y val="2.4936376623808099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751168"/>
        <c:axId val="117310592"/>
        <c:axId val="0"/>
      </c:bar3DChart>
      <c:catAx>
        <c:axId val="117751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7310592"/>
        <c:crosses val="autoZero"/>
        <c:auto val="1"/>
        <c:lblAlgn val="ctr"/>
        <c:lblOffset val="100"/>
        <c:noMultiLvlLbl val="0"/>
      </c:catAx>
      <c:valAx>
        <c:axId val="11731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751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157696"/>
        <c:axId val="118159232"/>
        <c:axId val="0"/>
      </c:bar3DChart>
      <c:catAx>
        <c:axId val="118157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8159232"/>
        <c:crosses val="autoZero"/>
        <c:auto val="1"/>
        <c:lblAlgn val="ctr"/>
        <c:lblOffset val="100"/>
        <c:noMultiLvlLbl val="0"/>
      </c:catAx>
      <c:valAx>
        <c:axId val="118159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157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272832"/>
        <c:axId val="88654976"/>
        <c:axId val="0"/>
      </c:bar3DChart>
      <c:catAx>
        <c:axId val="87272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88654976"/>
        <c:crosses val="autoZero"/>
        <c:auto val="1"/>
        <c:lblAlgn val="ctr"/>
        <c:lblOffset val="100"/>
        <c:noMultiLvlLbl val="0"/>
      </c:catAx>
      <c:valAx>
        <c:axId val="886549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72728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976512"/>
        <c:axId val="120978048"/>
        <c:axId val="0"/>
      </c:bar3DChart>
      <c:catAx>
        <c:axId val="1209765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20978048"/>
        <c:crosses val="autoZero"/>
        <c:auto val="1"/>
        <c:lblAlgn val="ctr"/>
        <c:lblOffset val="100"/>
        <c:noMultiLvlLbl val="0"/>
      </c:catAx>
      <c:valAx>
        <c:axId val="120978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9765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348480"/>
        <c:axId val="121350016"/>
        <c:axId val="0"/>
      </c:bar3DChart>
      <c:catAx>
        <c:axId val="121348480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21350016"/>
        <c:crosses val="autoZero"/>
        <c:auto val="1"/>
        <c:lblAlgn val="ctr"/>
        <c:lblOffset val="100"/>
        <c:noMultiLvlLbl val="1"/>
      </c:catAx>
      <c:valAx>
        <c:axId val="121350016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21348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369728"/>
        <c:axId val="121371264"/>
        <c:axId val="0"/>
      </c:bar3DChart>
      <c:catAx>
        <c:axId val="121369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1371264"/>
        <c:crosses val="autoZero"/>
        <c:auto val="1"/>
        <c:lblAlgn val="ctr"/>
        <c:lblOffset val="100"/>
        <c:noMultiLvlLbl val="0"/>
      </c:catAx>
      <c:valAx>
        <c:axId val="1213712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1369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259904"/>
        <c:axId val="121261440"/>
        <c:axId val="0"/>
      </c:bar3DChart>
      <c:catAx>
        <c:axId val="121259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1261440"/>
        <c:crosses val="autoZero"/>
        <c:auto val="1"/>
        <c:lblAlgn val="ctr"/>
        <c:lblOffset val="100"/>
        <c:noMultiLvlLbl val="0"/>
      </c:catAx>
      <c:valAx>
        <c:axId val="1212614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12599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137216"/>
        <c:axId val="122143104"/>
        <c:axId val="0"/>
      </c:bar3DChart>
      <c:catAx>
        <c:axId val="122137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2143104"/>
        <c:crosses val="autoZero"/>
        <c:auto val="1"/>
        <c:lblAlgn val="ctr"/>
        <c:lblOffset val="100"/>
        <c:noMultiLvlLbl val="0"/>
      </c:catAx>
      <c:valAx>
        <c:axId val="122143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21372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150272"/>
        <c:axId val="85087360"/>
        <c:axId val="0"/>
      </c:bar3DChart>
      <c:catAx>
        <c:axId val="122150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85087360"/>
        <c:crosses val="autoZero"/>
        <c:auto val="1"/>
        <c:lblAlgn val="ctr"/>
        <c:lblOffset val="100"/>
        <c:noMultiLvlLbl val="0"/>
      </c:catAx>
      <c:valAx>
        <c:axId val="850873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1502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716544"/>
        <c:axId val="122718080"/>
        <c:axId val="0"/>
      </c:bar3DChart>
      <c:catAx>
        <c:axId val="1227165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2718080"/>
        <c:crosses val="autoZero"/>
        <c:auto val="1"/>
        <c:lblAlgn val="ctr"/>
        <c:lblOffset val="100"/>
        <c:noMultiLvlLbl val="0"/>
      </c:catAx>
      <c:valAx>
        <c:axId val="1227180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7165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619008"/>
        <c:axId val="122620544"/>
        <c:axId val="0"/>
      </c:bar3DChart>
      <c:catAx>
        <c:axId val="122619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2620544"/>
        <c:crosses val="autoZero"/>
        <c:auto val="1"/>
        <c:lblAlgn val="ctr"/>
        <c:lblOffset val="100"/>
        <c:noMultiLvlLbl val="0"/>
      </c:catAx>
      <c:valAx>
        <c:axId val="1226205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6190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893"/>
          <c:y val="7.0284317908537322E-3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627968"/>
        <c:axId val="122629504"/>
        <c:axId val="0"/>
      </c:bar3DChart>
      <c:catAx>
        <c:axId val="122627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2629504"/>
        <c:crosses val="autoZero"/>
        <c:auto val="1"/>
        <c:lblAlgn val="ctr"/>
        <c:lblOffset val="100"/>
        <c:noMultiLvlLbl val="0"/>
      </c:catAx>
      <c:valAx>
        <c:axId val="1226295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6279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649216"/>
        <c:axId val="122655104"/>
        <c:axId val="0"/>
      </c:bar3DChart>
      <c:catAx>
        <c:axId val="122649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2655104"/>
        <c:crosses val="autoZero"/>
        <c:auto val="1"/>
        <c:lblAlgn val="ctr"/>
        <c:lblOffset val="100"/>
        <c:noMultiLvlLbl val="0"/>
      </c:catAx>
      <c:valAx>
        <c:axId val="1226551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6492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8539520"/>
        <c:axId val="88541056"/>
        <c:axId val="0"/>
      </c:bar3DChart>
      <c:catAx>
        <c:axId val="88539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8541056"/>
        <c:crosses val="autoZero"/>
        <c:auto val="1"/>
        <c:lblAlgn val="ctr"/>
        <c:lblOffset val="100"/>
        <c:noMultiLvlLbl val="0"/>
      </c:catAx>
      <c:valAx>
        <c:axId val="88541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8539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674560"/>
        <c:axId val="122676352"/>
        <c:axId val="0"/>
      </c:bar3DChart>
      <c:catAx>
        <c:axId val="122674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2676352"/>
        <c:crosses val="autoZero"/>
        <c:auto val="1"/>
        <c:lblAlgn val="ctr"/>
        <c:lblOffset val="100"/>
        <c:noMultiLvlLbl val="0"/>
      </c:catAx>
      <c:valAx>
        <c:axId val="1226763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674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315328"/>
        <c:axId val="123316864"/>
        <c:axId val="0"/>
      </c:bar3DChart>
      <c:catAx>
        <c:axId val="123315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3316864"/>
        <c:crosses val="autoZero"/>
        <c:auto val="1"/>
        <c:lblAlgn val="ctr"/>
        <c:lblOffset val="100"/>
        <c:noMultiLvlLbl val="0"/>
      </c:catAx>
      <c:valAx>
        <c:axId val="1233168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33153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143488"/>
        <c:axId val="100145024"/>
        <c:axId val="0"/>
      </c:bar3DChart>
      <c:catAx>
        <c:axId val="100143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0145024"/>
        <c:crosses val="autoZero"/>
        <c:auto val="1"/>
        <c:lblAlgn val="ctr"/>
        <c:lblOffset val="100"/>
        <c:noMultiLvlLbl val="0"/>
      </c:catAx>
      <c:valAx>
        <c:axId val="1001450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01434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954304"/>
        <c:axId val="123955840"/>
        <c:axId val="0"/>
      </c:bar3DChart>
      <c:catAx>
        <c:axId val="1239543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3955840"/>
        <c:crosses val="autoZero"/>
        <c:auto val="1"/>
        <c:lblAlgn val="ctr"/>
        <c:lblOffset val="100"/>
        <c:noMultiLvlLbl val="0"/>
      </c:catAx>
      <c:valAx>
        <c:axId val="1239558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39543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307328"/>
        <c:axId val="124308864"/>
        <c:axId val="0"/>
      </c:bar3DChart>
      <c:catAx>
        <c:axId val="124307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4308864"/>
        <c:crosses val="autoZero"/>
        <c:auto val="1"/>
        <c:lblAlgn val="ctr"/>
        <c:lblOffset val="100"/>
        <c:noMultiLvlLbl val="0"/>
      </c:catAx>
      <c:valAx>
        <c:axId val="1243088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3073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598912"/>
        <c:axId val="124604800"/>
        <c:axId val="0"/>
      </c:bar3DChart>
      <c:catAx>
        <c:axId val="124598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4604800"/>
        <c:crosses val="autoZero"/>
        <c:auto val="1"/>
        <c:lblAlgn val="ctr"/>
        <c:lblOffset val="100"/>
        <c:noMultiLvlLbl val="0"/>
      </c:catAx>
      <c:valAx>
        <c:axId val="1246048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5989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616064"/>
        <c:axId val="125224064"/>
        <c:axId val="0"/>
      </c:bar3DChart>
      <c:catAx>
        <c:axId val="124616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5224064"/>
        <c:crosses val="autoZero"/>
        <c:auto val="1"/>
        <c:lblAlgn val="ctr"/>
        <c:lblOffset val="100"/>
        <c:noMultiLvlLbl val="0"/>
      </c:catAx>
      <c:valAx>
        <c:axId val="1252240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616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215104"/>
        <c:axId val="125216640"/>
        <c:axId val="0"/>
      </c:bar3DChart>
      <c:catAx>
        <c:axId val="125215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25216640"/>
        <c:crosses val="autoZero"/>
        <c:auto val="1"/>
        <c:lblAlgn val="ctr"/>
        <c:lblOffset val="100"/>
        <c:noMultiLvlLbl val="0"/>
      </c:catAx>
      <c:valAx>
        <c:axId val="125216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215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936768"/>
        <c:axId val="125938304"/>
        <c:axId val="0"/>
      </c:bar3DChart>
      <c:catAx>
        <c:axId val="1259367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5938304"/>
        <c:crosses val="autoZero"/>
        <c:auto val="1"/>
        <c:lblAlgn val="ctr"/>
        <c:lblOffset val="100"/>
        <c:noMultiLvlLbl val="0"/>
      </c:catAx>
      <c:valAx>
        <c:axId val="1259383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59367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17"/>
          <c:h val="0.9144404345290196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273408"/>
        <c:axId val="126274944"/>
        <c:axId val="0"/>
      </c:bar3DChart>
      <c:catAx>
        <c:axId val="126273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6274944"/>
        <c:crosses val="autoZero"/>
        <c:auto val="1"/>
        <c:lblAlgn val="ctr"/>
        <c:lblOffset val="100"/>
        <c:noMultiLvlLbl val="0"/>
      </c:catAx>
      <c:valAx>
        <c:axId val="1262749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62734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8642688"/>
        <c:axId val="88644224"/>
        <c:axId val="0"/>
      </c:bar3DChart>
      <c:catAx>
        <c:axId val="886426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8644224"/>
        <c:crosses val="autoZero"/>
        <c:auto val="1"/>
        <c:lblAlgn val="ctr"/>
        <c:lblOffset val="100"/>
        <c:noMultiLvlLbl val="0"/>
      </c:catAx>
      <c:valAx>
        <c:axId val="88644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86426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848192"/>
        <c:axId val="125849984"/>
        <c:axId val="0"/>
      </c:bar3DChart>
      <c:catAx>
        <c:axId val="125848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5849984"/>
        <c:crosses val="autoZero"/>
        <c:auto val="1"/>
        <c:lblAlgn val="ctr"/>
        <c:lblOffset val="100"/>
        <c:noMultiLvlLbl val="0"/>
      </c:catAx>
      <c:valAx>
        <c:axId val="1258499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58481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5051806024246974"/>
          <c:y val="6.6141732283464566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857152"/>
        <c:axId val="126993536"/>
        <c:axId val="0"/>
      </c:bar3DChart>
      <c:catAx>
        <c:axId val="1258571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6993536"/>
        <c:crosses val="autoZero"/>
        <c:auto val="1"/>
        <c:lblAlgn val="ctr"/>
        <c:lblOffset val="100"/>
        <c:noMultiLvlLbl val="0"/>
      </c:catAx>
      <c:valAx>
        <c:axId val="1269935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5857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919040"/>
        <c:axId val="126920576"/>
        <c:axId val="0"/>
      </c:bar3DChart>
      <c:catAx>
        <c:axId val="126919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6920576"/>
        <c:crosses val="autoZero"/>
        <c:auto val="1"/>
        <c:lblAlgn val="ctr"/>
        <c:lblOffset val="100"/>
        <c:noMultiLvlLbl val="0"/>
      </c:catAx>
      <c:valAx>
        <c:axId val="1269205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69190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693952"/>
        <c:axId val="127695488"/>
        <c:axId val="0"/>
      </c:bar3DChart>
      <c:catAx>
        <c:axId val="127693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7695488"/>
        <c:crosses val="autoZero"/>
        <c:auto val="1"/>
        <c:lblAlgn val="ctr"/>
        <c:lblOffset val="100"/>
        <c:noMultiLvlLbl val="0"/>
      </c:catAx>
      <c:valAx>
        <c:axId val="1276954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76939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026496"/>
        <c:axId val="128028032"/>
        <c:axId val="0"/>
      </c:bar3DChart>
      <c:catAx>
        <c:axId val="1280264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8028032"/>
        <c:crosses val="autoZero"/>
        <c:auto val="1"/>
        <c:lblAlgn val="ctr"/>
        <c:lblOffset val="100"/>
        <c:noMultiLvlLbl val="0"/>
      </c:catAx>
      <c:valAx>
        <c:axId val="1280280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0264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039552"/>
        <c:axId val="127656320"/>
        <c:axId val="0"/>
      </c:bar3DChart>
      <c:catAx>
        <c:axId val="1280395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7656320"/>
        <c:crosses val="autoZero"/>
        <c:auto val="1"/>
        <c:lblAlgn val="ctr"/>
        <c:lblOffset val="100"/>
        <c:noMultiLvlLbl val="0"/>
      </c:catAx>
      <c:valAx>
        <c:axId val="1276563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039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3808423947006623"/>
          <c:y val="5.5545975747444978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748928"/>
        <c:axId val="128324736"/>
        <c:axId val="0"/>
      </c:bar3DChart>
      <c:catAx>
        <c:axId val="128748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8324736"/>
        <c:crosses val="autoZero"/>
        <c:auto val="1"/>
        <c:lblAlgn val="ctr"/>
        <c:lblOffset val="100"/>
        <c:noMultiLvlLbl val="0"/>
      </c:catAx>
      <c:valAx>
        <c:axId val="1283247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748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081728"/>
        <c:axId val="129083264"/>
        <c:axId val="0"/>
      </c:bar3DChart>
      <c:catAx>
        <c:axId val="1290817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9083264"/>
        <c:crosses val="autoZero"/>
        <c:auto val="1"/>
        <c:lblAlgn val="ctr"/>
        <c:lblOffset val="100"/>
        <c:noMultiLvlLbl val="0"/>
      </c:catAx>
      <c:valAx>
        <c:axId val="1290832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081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496192"/>
        <c:axId val="129497728"/>
        <c:axId val="0"/>
      </c:bar3DChart>
      <c:catAx>
        <c:axId val="129496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9497728"/>
        <c:crosses val="autoZero"/>
        <c:auto val="1"/>
        <c:lblAlgn val="ctr"/>
        <c:lblOffset val="100"/>
        <c:noMultiLvlLbl val="0"/>
      </c:catAx>
      <c:valAx>
        <c:axId val="1294977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4961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845120"/>
        <c:axId val="129846656"/>
        <c:axId val="0"/>
      </c:bar3DChart>
      <c:catAx>
        <c:axId val="129845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9846656"/>
        <c:crosses val="autoZero"/>
        <c:auto val="1"/>
        <c:lblAlgn val="ctr"/>
        <c:lblOffset val="100"/>
        <c:noMultiLvlLbl val="0"/>
      </c:catAx>
      <c:valAx>
        <c:axId val="1298466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8451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0449792"/>
        <c:axId val="90451328"/>
        <c:axId val="0"/>
      </c:bar3DChart>
      <c:catAx>
        <c:axId val="90449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0451328"/>
        <c:crosses val="autoZero"/>
        <c:auto val="1"/>
        <c:lblAlgn val="ctr"/>
        <c:lblOffset val="100"/>
        <c:noMultiLvlLbl val="0"/>
      </c:catAx>
      <c:valAx>
        <c:axId val="904513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904497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89"/>
          <c:y val="3.3172511261026056E-3"/>
          <c:w val="0.46346628893086356"/>
          <c:h val="0.8818471391538607"/>
        </c:manualLayout>
      </c:layout>
      <c:bar3DChart>
        <c:barDir val="bar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0217472"/>
        <c:axId val="130219008"/>
        <c:axId val="0"/>
      </c:bar3DChart>
      <c:catAx>
        <c:axId val="130217472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30219008"/>
        <c:crosses val="autoZero"/>
        <c:auto val="1"/>
        <c:lblAlgn val="ctr"/>
        <c:lblOffset val="100"/>
        <c:noMultiLvlLbl val="1"/>
      </c:catAx>
      <c:valAx>
        <c:axId val="130219008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1302174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5"/>
          <c:y val="3.3172511261026056E-3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775872"/>
        <c:axId val="129777664"/>
        <c:axId val="0"/>
      </c:bar3DChart>
      <c:catAx>
        <c:axId val="1297758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9777664"/>
        <c:crosses val="autoZero"/>
        <c:auto val="1"/>
        <c:lblAlgn val="ctr"/>
        <c:lblOffset val="100"/>
        <c:noMultiLvlLbl val="0"/>
      </c:catAx>
      <c:valAx>
        <c:axId val="129777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97758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788928"/>
        <c:axId val="130597632"/>
        <c:axId val="0"/>
      </c:bar3DChart>
      <c:catAx>
        <c:axId val="129788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0597632"/>
        <c:crosses val="autoZero"/>
        <c:auto val="1"/>
        <c:lblAlgn val="ctr"/>
        <c:lblOffset val="100"/>
        <c:noMultiLvlLbl val="0"/>
      </c:catAx>
      <c:valAx>
        <c:axId val="130597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9788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0502656"/>
        <c:axId val="130504192"/>
        <c:axId val="0"/>
      </c:bar3DChart>
      <c:catAx>
        <c:axId val="130502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0504192"/>
        <c:crosses val="autoZero"/>
        <c:auto val="1"/>
        <c:lblAlgn val="ctr"/>
        <c:lblOffset val="100"/>
        <c:noMultiLvlLbl val="0"/>
      </c:catAx>
      <c:valAx>
        <c:axId val="130504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5026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187456"/>
        <c:axId val="131188992"/>
        <c:axId val="0"/>
      </c:bar3DChart>
      <c:catAx>
        <c:axId val="1311874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1188992"/>
        <c:crosses val="autoZero"/>
        <c:auto val="1"/>
        <c:lblAlgn val="ctr"/>
        <c:lblOffset val="100"/>
        <c:noMultiLvlLbl val="0"/>
      </c:catAx>
      <c:valAx>
        <c:axId val="131188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1874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077632"/>
        <c:axId val="131079168"/>
        <c:axId val="0"/>
      </c:bar3DChart>
      <c:catAx>
        <c:axId val="131077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1079168"/>
        <c:crosses val="autoZero"/>
        <c:auto val="1"/>
        <c:lblAlgn val="ctr"/>
        <c:lblOffset val="100"/>
        <c:noMultiLvlLbl val="0"/>
      </c:catAx>
      <c:valAx>
        <c:axId val="131079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077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123456"/>
        <c:axId val="131125248"/>
        <c:axId val="0"/>
      </c:bar3DChart>
      <c:catAx>
        <c:axId val="1311234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1125248"/>
        <c:crosses val="autoZero"/>
        <c:auto val="1"/>
        <c:lblAlgn val="ctr"/>
        <c:lblOffset val="100"/>
        <c:noMultiLvlLbl val="0"/>
      </c:catAx>
      <c:valAx>
        <c:axId val="131125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1234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132416"/>
        <c:axId val="131433216"/>
        <c:axId val="0"/>
      </c:bar3DChart>
      <c:catAx>
        <c:axId val="1311324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1433216"/>
        <c:crosses val="autoZero"/>
        <c:auto val="1"/>
        <c:lblAlgn val="ctr"/>
        <c:lblOffset val="100"/>
        <c:noMultiLvlLbl val="0"/>
      </c:catAx>
      <c:valAx>
        <c:axId val="131433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1324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444736"/>
        <c:axId val="131446272"/>
        <c:axId val="0"/>
      </c:bar3DChart>
      <c:catAx>
        <c:axId val="131444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1446272"/>
        <c:crosses val="autoZero"/>
        <c:auto val="1"/>
        <c:lblAlgn val="ctr"/>
        <c:lblOffset val="100"/>
        <c:noMultiLvlLbl val="0"/>
      </c:catAx>
      <c:valAx>
        <c:axId val="131446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444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887872"/>
        <c:axId val="131889408"/>
        <c:axId val="0"/>
      </c:bar3DChart>
      <c:catAx>
        <c:axId val="131887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1889408"/>
        <c:crosses val="autoZero"/>
        <c:auto val="1"/>
        <c:lblAlgn val="ctr"/>
        <c:lblOffset val="100"/>
        <c:noMultiLvlLbl val="0"/>
      </c:catAx>
      <c:valAx>
        <c:axId val="131889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8878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0466944"/>
        <c:axId val="90476928"/>
        <c:axId val="0"/>
      </c:bar3DChart>
      <c:catAx>
        <c:axId val="90466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0476928"/>
        <c:crosses val="autoZero"/>
        <c:auto val="1"/>
        <c:lblAlgn val="ctr"/>
        <c:lblOffset val="100"/>
        <c:noMultiLvlLbl val="0"/>
      </c:catAx>
      <c:valAx>
        <c:axId val="90476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4669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244992"/>
        <c:axId val="132246528"/>
        <c:axId val="0"/>
      </c:bar3DChart>
      <c:catAx>
        <c:axId val="1322449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2246528"/>
        <c:crosses val="autoZero"/>
        <c:auto val="1"/>
        <c:lblAlgn val="ctr"/>
        <c:lblOffset val="100"/>
        <c:noMultiLvlLbl val="0"/>
      </c:catAx>
      <c:valAx>
        <c:axId val="132246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2449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799296"/>
        <c:axId val="132603904"/>
        <c:axId val="0"/>
      </c:bar3DChart>
      <c:catAx>
        <c:axId val="131799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2603904"/>
        <c:crosses val="autoZero"/>
        <c:auto val="1"/>
        <c:lblAlgn val="ctr"/>
        <c:lblOffset val="100"/>
        <c:noMultiLvlLbl val="0"/>
      </c:catAx>
      <c:valAx>
        <c:axId val="132603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7992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78364603987819"/>
          <c:y val="0.11466635193084805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959232"/>
        <c:axId val="132965120"/>
        <c:axId val="0"/>
      </c:bar3DChart>
      <c:catAx>
        <c:axId val="132959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2965120"/>
        <c:crosses val="autoZero"/>
        <c:auto val="1"/>
        <c:lblAlgn val="ctr"/>
        <c:lblOffset val="100"/>
        <c:noMultiLvlLbl val="0"/>
      </c:catAx>
      <c:valAx>
        <c:axId val="132965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9592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952064"/>
        <c:axId val="132953600"/>
        <c:axId val="0"/>
      </c:bar3DChart>
      <c:catAx>
        <c:axId val="132952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2953600"/>
        <c:crosses val="autoZero"/>
        <c:auto val="1"/>
        <c:lblAlgn val="ctr"/>
        <c:lblOffset val="100"/>
        <c:noMultiLvlLbl val="0"/>
      </c:catAx>
      <c:valAx>
        <c:axId val="132953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952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3722880"/>
        <c:axId val="133724416"/>
        <c:axId val="0"/>
      </c:bar3DChart>
      <c:catAx>
        <c:axId val="133722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3724416"/>
        <c:crosses val="autoZero"/>
        <c:auto val="1"/>
        <c:lblAlgn val="ctr"/>
        <c:lblOffset val="100"/>
        <c:noMultiLvlLbl val="0"/>
      </c:catAx>
      <c:valAx>
        <c:axId val="133724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37228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067712"/>
        <c:axId val="134069248"/>
        <c:axId val="0"/>
      </c:bar3DChart>
      <c:catAx>
        <c:axId val="1340677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4069248"/>
        <c:crosses val="autoZero"/>
        <c:auto val="1"/>
        <c:lblAlgn val="ctr"/>
        <c:lblOffset val="100"/>
        <c:noMultiLvlLbl val="0"/>
      </c:catAx>
      <c:valAx>
        <c:axId val="134069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067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01"/>
          <c:y val="3.3172511261026056E-3"/>
          <c:w val="0.463466288930861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404352"/>
        <c:axId val="133652480"/>
        <c:axId val="0"/>
      </c:bar3DChart>
      <c:catAx>
        <c:axId val="134404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3652480"/>
        <c:crosses val="autoZero"/>
        <c:auto val="1"/>
        <c:lblAlgn val="ctr"/>
        <c:lblOffset val="100"/>
        <c:noMultiLvlLbl val="0"/>
      </c:catAx>
      <c:valAx>
        <c:axId val="133652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4043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712320"/>
        <c:axId val="134714112"/>
        <c:axId val="0"/>
      </c:bar3DChart>
      <c:catAx>
        <c:axId val="134712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4714112"/>
        <c:crosses val="autoZero"/>
        <c:auto val="1"/>
        <c:lblAlgn val="ctr"/>
        <c:lblOffset val="100"/>
        <c:noMultiLvlLbl val="0"/>
      </c:catAx>
      <c:valAx>
        <c:axId val="134714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7123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196672"/>
        <c:axId val="135198208"/>
        <c:axId val="0"/>
      </c:bar3DChart>
      <c:catAx>
        <c:axId val="1351966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5198208"/>
        <c:crosses val="autoZero"/>
        <c:auto val="1"/>
        <c:lblAlgn val="ctr"/>
        <c:lblOffset val="100"/>
        <c:noMultiLvlLbl val="0"/>
      </c:catAx>
      <c:valAx>
        <c:axId val="135198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1966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488256"/>
        <c:axId val="135489792"/>
        <c:axId val="0"/>
      </c:bar3DChart>
      <c:catAx>
        <c:axId val="135488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5489792"/>
        <c:crosses val="autoZero"/>
        <c:auto val="1"/>
        <c:lblAlgn val="ctr"/>
        <c:lblOffset val="100"/>
        <c:noMultiLvlLbl val="0"/>
      </c:catAx>
      <c:valAx>
        <c:axId val="135489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4882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0484096"/>
        <c:axId val="90494080"/>
        <c:axId val="0"/>
      </c:bar3DChart>
      <c:catAx>
        <c:axId val="90484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0494080"/>
        <c:crosses val="autoZero"/>
        <c:auto val="1"/>
        <c:lblAlgn val="ctr"/>
        <c:lblOffset val="100"/>
        <c:noMultiLvlLbl val="0"/>
      </c:catAx>
      <c:valAx>
        <c:axId val="90494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4840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890432"/>
        <c:axId val="135891968"/>
        <c:axId val="0"/>
      </c:bar3DChart>
      <c:catAx>
        <c:axId val="135890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5891968"/>
        <c:crosses val="autoZero"/>
        <c:auto val="1"/>
        <c:lblAlgn val="ctr"/>
        <c:lblOffset val="100"/>
        <c:noMultiLvlLbl val="0"/>
      </c:catAx>
      <c:valAx>
        <c:axId val="135891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8904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842048"/>
        <c:axId val="135843840"/>
        <c:axId val="0"/>
      </c:bar3DChart>
      <c:catAx>
        <c:axId val="1358420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5843840"/>
        <c:crosses val="autoZero"/>
        <c:auto val="1"/>
        <c:lblAlgn val="ctr"/>
        <c:lblOffset val="100"/>
        <c:noMultiLvlLbl val="0"/>
      </c:catAx>
      <c:valAx>
        <c:axId val="135843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8420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851008"/>
        <c:axId val="136192768"/>
        <c:axId val="0"/>
      </c:bar3DChart>
      <c:catAx>
        <c:axId val="135851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6192768"/>
        <c:crosses val="autoZero"/>
        <c:auto val="1"/>
        <c:lblAlgn val="ctr"/>
        <c:lblOffset val="100"/>
        <c:noMultiLvlLbl val="0"/>
      </c:catAx>
      <c:valAx>
        <c:axId val="136192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8510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929280"/>
        <c:axId val="136930816"/>
        <c:axId val="0"/>
      </c:bar3DChart>
      <c:catAx>
        <c:axId val="136929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6930816"/>
        <c:crosses val="autoZero"/>
        <c:auto val="1"/>
        <c:lblAlgn val="ctr"/>
        <c:lblOffset val="100"/>
        <c:noMultiLvlLbl val="0"/>
      </c:catAx>
      <c:valAx>
        <c:axId val="136930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69292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8961867757796653"/>
          <c:y val="4.6221203077666684E-4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7290496"/>
        <c:axId val="137292032"/>
        <c:axId val="0"/>
      </c:bar3DChart>
      <c:catAx>
        <c:axId val="1372904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7292032"/>
        <c:crosses val="autoZero"/>
        <c:auto val="1"/>
        <c:lblAlgn val="ctr"/>
        <c:lblOffset val="100"/>
        <c:noMultiLvlLbl val="0"/>
      </c:catAx>
      <c:valAx>
        <c:axId val="137292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72904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7643520"/>
        <c:axId val="137645056"/>
        <c:axId val="0"/>
      </c:bar3DChart>
      <c:catAx>
        <c:axId val="137643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7645056"/>
        <c:crosses val="autoZero"/>
        <c:auto val="1"/>
        <c:lblAlgn val="ctr"/>
        <c:lblOffset val="100"/>
        <c:noMultiLvlLbl val="0"/>
      </c:catAx>
      <c:valAx>
        <c:axId val="137645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7643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000640"/>
        <c:axId val="138006528"/>
        <c:axId val="0"/>
      </c:bar3DChart>
      <c:catAx>
        <c:axId val="1380006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8006528"/>
        <c:crosses val="autoZero"/>
        <c:auto val="1"/>
        <c:lblAlgn val="ctr"/>
        <c:lblOffset val="100"/>
        <c:noMultiLvlLbl val="0"/>
      </c:catAx>
      <c:valAx>
        <c:axId val="138006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80006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013696"/>
        <c:axId val="138289920"/>
        <c:axId val="0"/>
      </c:bar3DChart>
      <c:catAx>
        <c:axId val="138013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8289920"/>
        <c:crosses val="autoZero"/>
        <c:auto val="1"/>
        <c:lblAlgn val="ctr"/>
        <c:lblOffset val="100"/>
        <c:noMultiLvlLbl val="0"/>
      </c:catAx>
      <c:valAx>
        <c:axId val="138289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8013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784768"/>
        <c:axId val="138786304"/>
        <c:axId val="0"/>
      </c:bar3DChart>
      <c:catAx>
        <c:axId val="138784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8786304"/>
        <c:crosses val="autoZero"/>
        <c:auto val="1"/>
        <c:lblAlgn val="ctr"/>
        <c:lblOffset val="100"/>
        <c:noMultiLvlLbl val="0"/>
      </c:catAx>
      <c:valAx>
        <c:axId val="138786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87847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87"/>
          <c:y val="4.5753104391362872E-3"/>
          <c:w val="0.48742470750478489"/>
          <c:h val="0.96001915637322832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684672"/>
        <c:axId val="138690560"/>
        <c:axId val="0"/>
      </c:bar3DChart>
      <c:catAx>
        <c:axId val="138684672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38690560"/>
        <c:crosses val="autoZero"/>
        <c:auto val="1"/>
        <c:lblAlgn val="ctr"/>
        <c:lblOffset val="100"/>
        <c:noMultiLvlLbl val="1"/>
      </c:catAx>
      <c:valAx>
        <c:axId val="138690560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386846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8509184"/>
        <c:axId val="98510720"/>
        <c:axId val="0"/>
      </c:bar3DChart>
      <c:catAx>
        <c:axId val="98509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8510720"/>
        <c:crosses val="autoZero"/>
        <c:auto val="1"/>
        <c:lblAlgn val="ctr"/>
        <c:lblOffset val="100"/>
        <c:noMultiLvlLbl val="0"/>
      </c:catAx>
      <c:valAx>
        <c:axId val="98510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5091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701824"/>
        <c:axId val="138711808"/>
        <c:axId val="0"/>
      </c:bar3DChart>
      <c:catAx>
        <c:axId val="1387018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8711808"/>
        <c:crosses val="autoZero"/>
        <c:auto val="1"/>
        <c:lblAlgn val="ctr"/>
        <c:lblOffset val="100"/>
        <c:noMultiLvlLbl val="0"/>
      </c:catAx>
      <c:valAx>
        <c:axId val="1387118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87018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9718656"/>
        <c:axId val="139720192"/>
        <c:axId val="0"/>
      </c:bar3DChart>
      <c:catAx>
        <c:axId val="139718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9720192"/>
        <c:crosses val="autoZero"/>
        <c:auto val="1"/>
        <c:lblAlgn val="ctr"/>
        <c:lblOffset val="100"/>
        <c:noMultiLvlLbl val="0"/>
      </c:catAx>
      <c:valAx>
        <c:axId val="1397201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97186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9805440"/>
        <c:axId val="139806976"/>
        <c:axId val="0"/>
      </c:bar3DChart>
      <c:catAx>
        <c:axId val="139805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9806976"/>
        <c:crosses val="autoZero"/>
        <c:auto val="1"/>
        <c:lblAlgn val="ctr"/>
        <c:lblOffset val="100"/>
        <c:noMultiLvlLbl val="0"/>
      </c:catAx>
      <c:valAx>
        <c:axId val="1398069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9805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101120"/>
        <c:axId val="140102656"/>
        <c:axId val="0"/>
      </c:bar3DChart>
      <c:catAx>
        <c:axId val="140101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0102656"/>
        <c:crosses val="autoZero"/>
        <c:auto val="1"/>
        <c:lblAlgn val="ctr"/>
        <c:lblOffset val="100"/>
        <c:noMultiLvlLbl val="0"/>
      </c:catAx>
      <c:valAx>
        <c:axId val="1401026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01011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9725056"/>
        <c:axId val="139730944"/>
        <c:axId val="0"/>
      </c:bar3DChart>
      <c:catAx>
        <c:axId val="139725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9730944"/>
        <c:crosses val="autoZero"/>
        <c:auto val="1"/>
        <c:lblAlgn val="ctr"/>
        <c:lblOffset val="100"/>
        <c:noMultiLvlLbl val="0"/>
      </c:catAx>
      <c:valAx>
        <c:axId val="1397309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97250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9750400"/>
        <c:axId val="139752192"/>
        <c:axId val="0"/>
      </c:bar3DChart>
      <c:catAx>
        <c:axId val="1397504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9752192"/>
        <c:crosses val="autoZero"/>
        <c:auto val="1"/>
        <c:lblAlgn val="ctr"/>
        <c:lblOffset val="100"/>
        <c:noMultiLvlLbl val="0"/>
      </c:catAx>
      <c:valAx>
        <c:axId val="1397521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97504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9767808"/>
        <c:axId val="139769344"/>
        <c:axId val="0"/>
      </c:bar3DChart>
      <c:catAx>
        <c:axId val="139767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9769344"/>
        <c:crosses val="autoZero"/>
        <c:auto val="1"/>
        <c:lblAlgn val="ctr"/>
        <c:lblOffset val="100"/>
        <c:noMultiLvlLbl val="0"/>
      </c:catAx>
      <c:valAx>
        <c:axId val="1397693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9767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641024"/>
        <c:axId val="140642560"/>
        <c:axId val="0"/>
      </c:bar3DChart>
      <c:catAx>
        <c:axId val="140641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0642560"/>
        <c:crosses val="autoZero"/>
        <c:auto val="1"/>
        <c:lblAlgn val="ctr"/>
        <c:lblOffset val="100"/>
        <c:noMultiLvlLbl val="0"/>
      </c:catAx>
      <c:valAx>
        <c:axId val="1406425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0641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805632"/>
        <c:axId val="140807168"/>
        <c:axId val="0"/>
      </c:bar3DChart>
      <c:catAx>
        <c:axId val="140805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0807168"/>
        <c:crosses val="autoZero"/>
        <c:auto val="1"/>
        <c:lblAlgn val="ctr"/>
        <c:lblOffset val="100"/>
        <c:noMultiLvlLbl val="0"/>
      </c:catAx>
      <c:valAx>
        <c:axId val="140807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0805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1113600"/>
        <c:axId val="141119488"/>
        <c:axId val="0"/>
      </c:bar3DChart>
      <c:catAx>
        <c:axId val="141113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1119488"/>
        <c:crosses val="autoZero"/>
        <c:auto val="1"/>
        <c:lblAlgn val="ctr"/>
        <c:lblOffset val="100"/>
        <c:noMultiLvlLbl val="0"/>
      </c:catAx>
      <c:valAx>
        <c:axId val="1411194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11136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A54BE-A03F-4EB4-BD13-2731EA371F1A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2D70D-7393-4EB0-B0B0-B57235149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584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438DF-0FFC-4406-8CBF-611273DFCC4B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F6B97-3E87-44BE-968D-259069D8A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1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18" Type="http://schemas.openxmlformats.org/officeDocument/2006/relationships/chart" Target="../charts/chart16.xml"/><Relationship Id="rId26" Type="http://schemas.openxmlformats.org/officeDocument/2006/relationships/chart" Target="../charts/chart24.xml"/><Relationship Id="rId3" Type="http://schemas.openxmlformats.org/officeDocument/2006/relationships/chart" Target="../charts/chart1.xml"/><Relationship Id="rId21" Type="http://schemas.openxmlformats.org/officeDocument/2006/relationships/chart" Target="../charts/chart19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5" Type="http://schemas.openxmlformats.org/officeDocument/2006/relationships/chart" Target="../charts/chart23.xml"/><Relationship Id="rId3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4.xml"/><Relationship Id="rId20" Type="http://schemas.openxmlformats.org/officeDocument/2006/relationships/chart" Target="../charts/chart18.xml"/><Relationship Id="rId29" Type="http://schemas.openxmlformats.org/officeDocument/2006/relationships/chart" Target="../charts/chart2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24" Type="http://schemas.openxmlformats.org/officeDocument/2006/relationships/chart" Target="../charts/chart22.xml"/><Relationship Id="rId32" Type="http://schemas.openxmlformats.org/officeDocument/2006/relationships/chart" Target="../charts/chart30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23" Type="http://schemas.openxmlformats.org/officeDocument/2006/relationships/chart" Target="../charts/chart21.xml"/><Relationship Id="rId28" Type="http://schemas.openxmlformats.org/officeDocument/2006/relationships/chart" Target="../charts/chart26.xml"/><Relationship Id="rId10" Type="http://schemas.openxmlformats.org/officeDocument/2006/relationships/chart" Target="../charts/chart8.xml"/><Relationship Id="rId19" Type="http://schemas.openxmlformats.org/officeDocument/2006/relationships/chart" Target="../charts/chart17.xml"/><Relationship Id="rId31" Type="http://schemas.openxmlformats.org/officeDocument/2006/relationships/chart" Target="../charts/chart29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Relationship Id="rId22" Type="http://schemas.openxmlformats.org/officeDocument/2006/relationships/chart" Target="../charts/chart20.xml"/><Relationship Id="rId27" Type="http://schemas.openxmlformats.org/officeDocument/2006/relationships/chart" Target="../charts/chart25.xml"/><Relationship Id="rId30" Type="http://schemas.openxmlformats.org/officeDocument/2006/relationships/chart" Target="../charts/char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6.xml"/><Relationship Id="rId13" Type="http://schemas.openxmlformats.org/officeDocument/2006/relationships/chart" Target="../charts/chart41.xml"/><Relationship Id="rId18" Type="http://schemas.openxmlformats.org/officeDocument/2006/relationships/chart" Target="../charts/chart46.xml"/><Relationship Id="rId26" Type="http://schemas.openxmlformats.org/officeDocument/2006/relationships/chart" Target="../charts/chart54.xml"/><Relationship Id="rId3" Type="http://schemas.openxmlformats.org/officeDocument/2006/relationships/chart" Target="../charts/chart31.xml"/><Relationship Id="rId21" Type="http://schemas.openxmlformats.org/officeDocument/2006/relationships/chart" Target="../charts/chart49.xml"/><Relationship Id="rId7" Type="http://schemas.openxmlformats.org/officeDocument/2006/relationships/chart" Target="../charts/chart35.xml"/><Relationship Id="rId12" Type="http://schemas.openxmlformats.org/officeDocument/2006/relationships/chart" Target="../charts/chart40.xml"/><Relationship Id="rId17" Type="http://schemas.openxmlformats.org/officeDocument/2006/relationships/chart" Target="../charts/chart45.xml"/><Relationship Id="rId25" Type="http://schemas.openxmlformats.org/officeDocument/2006/relationships/chart" Target="../charts/chart53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44.xml"/><Relationship Id="rId20" Type="http://schemas.openxmlformats.org/officeDocument/2006/relationships/chart" Target="../charts/chart48.xml"/><Relationship Id="rId29" Type="http://schemas.openxmlformats.org/officeDocument/2006/relationships/chart" Target="../charts/chart5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4.xml"/><Relationship Id="rId11" Type="http://schemas.openxmlformats.org/officeDocument/2006/relationships/chart" Target="../charts/chart39.xml"/><Relationship Id="rId24" Type="http://schemas.openxmlformats.org/officeDocument/2006/relationships/chart" Target="../charts/chart52.xml"/><Relationship Id="rId32" Type="http://schemas.openxmlformats.org/officeDocument/2006/relationships/image" Target="../media/image3.png"/><Relationship Id="rId5" Type="http://schemas.openxmlformats.org/officeDocument/2006/relationships/chart" Target="../charts/chart33.xml"/><Relationship Id="rId15" Type="http://schemas.openxmlformats.org/officeDocument/2006/relationships/chart" Target="../charts/chart43.xml"/><Relationship Id="rId23" Type="http://schemas.openxmlformats.org/officeDocument/2006/relationships/chart" Target="../charts/chart51.xml"/><Relationship Id="rId28" Type="http://schemas.openxmlformats.org/officeDocument/2006/relationships/chart" Target="../charts/chart56.xml"/><Relationship Id="rId10" Type="http://schemas.openxmlformats.org/officeDocument/2006/relationships/chart" Target="../charts/chart38.xml"/><Relationship Id="rId19" Type="http://schemas.openxmlformats.org/officeDocument/2006/relationships/chart" Target="../charts/chart47.xml"/><Relationship Id="rId31" Type="http://schemas.openxmlformats.org/officeDocument/2006/relationships/chart" Target="../charts/chart59.xml"/><Relationship Id="rId4" Type="http://schemas.openxmlformats.org/officeDocument/2006/relationships/chart" Target="../charts/chart32.xml"/><Relationship Id="rId9" Type="http://schemas.openxmlformats.org/officeDocument/2006/relationships/chart" Target="../charts/chart37.xml"/><Relationship Id="rId14" Type="http://schemas.openxmlformats.org/officeDocument/2006/relationships/chart" Target="../charts/chart42.xml"/><Relationship Id="rId22" Type="http://schemas.openxmlformats.org/officeDocument/2006/relationships/chart" Target="../charts/chart50.xml"/><Relationship Id="rId27" Type="http://schemas.openxmlformats.org/officeDocument/2006/relationships/chart" Target="../charts/chart55.xml"/><Relationship Id="rId30" Type="http://schemas.openxmlformats.org/officeDocument/2006/relationships/chart" Target="../charts/chart5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6.xml"/><Relationship Id="rId13" Type="http://schemas.openxmlformats.org/officeDocument/2006/relationships/chart" Target="../charts/chart71.xml"/><Relationship Id="rId18" Type="http://schemas.openxmlformats.org/officeDocument/2006/relationships/chart" Target="../charts/chart76.xml"/><Relationship Id="rId26" Type="http://schemas.openxmlformats.org/officeDocument/2006/relationships/chart" Target="../charts/chart84.xml"/><Relationship Id="rId3" Type="http://schemas.openxmlformats.org/officeDocument/2006/relationships/chart" Target="../charts/chart61.xml"/><Relationship Id="rId21" Type="http://schemas.openxmlformats.org/officeDocument/2006/relationships/chart" Target="../charts/chart79.xml"/><Relationship Id="rId7" Type="http://schemas.openxmlformats.org/officeDocument/2006/relationships/chart" Target="../charts/chart65.xml"/><Relationship Id="rId12" Type="http://schemas.openxmlformats.org/officeDocument/2006/relationships/chart" Target="../charts/chart70.xml"/><Relationship Id="rId17" Type="http://schemas.openxmlformats.org/officeDocument/2006/relationships/chart" Target="../charts/chart75.xml"/><Relationship Id="rId25" Type="http://schemas.openxmlformats.org/officeDocument/2006/relationships/chart" Target="../charts/chart83.xml"/><Relationship Id="rId2" Type="http://schemas.openxmlformats.org/officeDocument/2006/relationships/chart" Target="../charts/chart60.xml"/><Relationship Id="rId16" Type="http://schemas.openxmlformats.org/officeDocument/2006/relationships/chart" Target="../charts/chart74.xml"/><Relationship Id="rId20" Type="http://schemas.openxmlformats.org/officeDocument/2006/relationships/chart" Target="../charts/chart78.xml"/><Relationship Id="rId29" Type="http://schemas.openxmlformats.org/officeDocument/2006/relationships/chart" Target="../charts/chart8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4.xml"/><Relationship Id="rId11" Type="http://schemas.openxmlformats.org/officeDocument/2006/relationships/chart" Target="../charts/chart69.xml"/><Relationship Id="rId24" Type="http://schemas.openxmlformats.org/officeDocument/2006/relationships/chart" Target="../charts/chart82.xml"/><Relationship Id="rId5" Type="http://schemas.openxmlformats.org/officeDocument/2006/relationships/chart" Target="../charts/chart63.xml"/><Relationship Id="rId15" Type="http://schemas.openxmlformats.org/officeDocument/2006/relationships/chart" Target="../charts/chart73.xml"/><Relationship Id="rId23" Type="http://schemas.openxmlformats.org/officeDocument/2006/relationships/chart" Target="../charts/chart81.xml"/><Relationship Id="rId28" Type="http://schemas.openxmlformats.org/officeDocument/2006/relationships/chart" Target="../charts/chart86.xml"/><Relationship Id="rId10" Type="http://schemas.openxmlformats.org/officeDocument/2006/relationships/chart" Target="../charts/chart68.xml"/><Relationship Id="rId19" Type="http://schemas.openxmlformats.org/officeDocument/2006/relationships/chart" Target="../charts/chart77.xml"/><Relationship Id="rId31" Type="http://schemas.openxmlformats.org/officeDocument/2006/relationships/image" Target="../media/image4.png"/><Relationship Id="rId4" Type="http://schemas.openxmlformats.org/officeDocument/2006/relationships/chart" Target="../charts/chart62.xml"/><Relationship Id="rId9" Type="http://schemas.openxmlformats.org/officeDocument/2006/relationships/chart" Target="../charts/chart67.xml"/><Relationship Id="rId14" Type="http://schemas.openxmlformats.org/officeDocument/2006/relationships/chart" Target="../charts/chart72.xml"/><Relationship Id="rId22" Type="http://schemas.openxmlformats.org/officeDocument/2006/relationships/chart" Target="../charts/chart80.xml"/><Relationship Id="rId27" Type="http://schemas.openxmlformats.org/officeDocument/2006/relationships/chart" Target="../charts/chart85.xml"/><Relationship Id="rId30" Type="http://schemas.openxmlformats.org/officeDocument/2006/relationships/chart" Target="../charts/chart8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5.xml"/><Relationship Id="rId13" Type="http://schemas.openxmlformats.org/officeDocument/2006/relationships/chart" Target="../charts/chart100.xml"/><Relationship Id="rId18" Type="http://schemas.openxmlformats.org/officeDocument/2006/relationships/chart" Target="../charts/chart105.xml"/><Relationship Id="rId26" Type="http://schemas.openxmlformats.org/officeDocument/2006/relationships/chart" Target="../charts/chart113.xml"/><Relationship Id="rId3" Type="http://schemas.openxmlformats.org/officeDocument/2006/relationships/chart" Target="../charts/chart90.xml"/><Relationship Id="rId21" Type="http://schemas.openxmlformats.org/officeDocument/2006/relationships/chart" Target="../charts/chart108.xml"/><Relationship Id="rId7" Type="http://schemas.openxmlformats.org/officeDocument/2006/relationships/chart" Target="../charts/chart94.xml"/><Relationship Id="rId12" Type="http://schemas.openxmlformats.org/officeDocument/2006/relationships/chart" Target="../charts/chart99.xml"/><Relationship Id="rId17" Type="http://schemas.openxmlformats.org/officeDocument/2006/relationships/chart" Target="../charts/chart104.xml"/><Relationship Id="rId25" Type="http://schemas.openxmlformats.org/officeDocument/2006/relationships/chart" Target="../charts/chart112.xml"/><Relationship Id="rId2" Type="http://schemas.openxmlformats.org/officeDocument/2006/relationships/chart" Target="../charts/chart89.xml"/><Relationship Id="rId16" Type="http://schemas.openxmlformats.org/officeDocument/2006/relationships/chart" Target="../charts/chart103.xml"/><Relationship Id="rId20" Type="http://schemas.openxmlformats.org/officeDocument/2006/relationships/chart" Target="../charts/chart107.xml"/><Relationship Id="rId29" Type="http://schemas.openxmlformats.org/officeDocument/2006/relationships/chart" Target="../charts/chart11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3.xml"/><Relationship Id="rId11" Type="http://schemas.openxmlformats.org/officeDocument/2006/relationships/chart" Target="../charts/chart98.xml"/><Relationship Id="rId24" Type="http://schemas.openxmlformats.org/officeDocument/2006/relationships/chart" Target="../charts/chart111.xml"/><Relationship Id="rId5" Type="http://schemas.openxmlformats.org/officeDocument/2006/relationships/chart" Target="../charts/chart92.xml"/><Relationship Id="rId15" Type="http://schemas.openxmlformats.org/officeDocument/2006/relationships/chart" Target="../charts/chart102.xml"/><Relationship Id="rId23" Type="http://schemas.openxmlformats.org/officeDocument/2006/relationships/chart" Target="../charts/chart110.xml"/><Relationship Id="rId28" Type="http://schemas.openxmlformats.org/officeDocument/2006/relationships/chart" Target="../charts/chart115.xml"/><Relationship Id="rId10" Type="http://schemas.openxmlformats.org/officeDocument/2006/relationships/chart" Target="../charts/chart97.xml"/><Relationship Id="rId19" Type="http://schemas.openxmlformats.org/officeDocument/2006/relationships/chart" Target="../charts/chart106.xml"/><Relationship Id="rId4" Type="http://schemas.openxmlformats.org/officeDocument/2006/relationships/chart" Target="../charts/chart91.xml"/><Relationship Id="rId9" Type="http://schemas.openxmlformats.org/officeDocument/2006/relationships/chart" Target="../charts/chart96.xml"/><Relationship Id="rId14" Type="http://schemas.openxmlformats.org/officeDocument/2006/relationships/chart" Target="../charts/chart101.xml"/><Relationship Id="rId22" Type="http://schemas.openxmlformats.org/officeDocument/2006/relationships/chart" Target="../charts/chart109.xml"/><Relationship Id="rId27" Type="http://schemas.openxmlformats.org/officeDocument/2006/relationships/chart" Target="../charts/chart114.xml"/><Relationship Id="rId30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071546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Сопоставление основных параметров бюджета городского округа Нижняя Салда с основными параметрами бюджетов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отдельных муниципальных образований Свердловской области на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01.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05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.20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23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71481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доходам  на 01.</a:t>
            </a:r>
            <a:r>
              <a:rPr lang="en-US" sz="2400" b="1" dirty="0" smtClean="0"/>
              <a:t>05.2023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571612"/>
            <a:ext cx="167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b="1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689263"/>
              </p:ext>
            </p:extLst>
          </p:nvPr>
        </p:nvGraphicFramePr>
        <p:xfrm>
          <a:off x="1690687" y="1404937"/>
          <a:ext cx="5762625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34836"/>
              </p:ext>
            </p:extLst>
          </p:nvPr>
        </p:nvGraphicFramePr>
        <p:xfrm>
          <a:off x="1619250" y="1490662"/>
          <a:ext cx="5905500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9797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405052"/>
              </p:ext>
            </p:extLst>
          </p:nvPr>
        </p:nvGraphicFramePr>
        <p:xfrm>
          <a:off x="1857356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784176"/>
              </p:ext>
            </p:extLst>
          </p:nvPr>
        </p:nvGraphicFramePr>
        <p:xfrm>
          <a:off x="1763688" y="1940944"/>
          <a:ext cx="6417155" cy="422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05065"/>
              </p:ext>
            </p:extLst>
          </p:nvPr>
        </p:nvGraphicFramePr>
        <p:xfrm>
          <a:off x="1475656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449323"/>
              </p:ext>
            </p:extLst>
          </p:nvPr>
        </p:nvGraphicFramePr>
        <p:xfrm>
          <a:off x="1547664" y="2060848"/>
          <a:ext cx="698098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77967"/>
              </p:ext>
            </p:extLst>
          </p:nvPr>
        </p:nvGraphicFramePr>
        <p:xfrm>
          <a:off x="1638300" y="1690687"/>
          <a:ext cx="58674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321720"/>
              </p:ext>
            </p:extLst>
          </p:nvPr>
        </p:nvGraphicFramePr>
        <p:xfrm>
          <a:off x="2156773" y="1959200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9413"/>
              </p:ext>
            </p:extLst>
          </p:nvPr>
        </p:nvGraphicFramePr>
        <p:xfrm>
          <a:off x="2156773" y="1974232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7031"/>
              </p:ext>
            </p:extLst>
          </p:nvPr>
        </p:nvGraphicFramePr>
        <p:xfrm>
          <a:off x="1843912" y="1895622"/>
          <a:ext cx="6828036" cy="4362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36380"/>
              </p:ext>
            </p:extLst>
          </p:nvPr>
        </p:nvGraphicFramePr>
        <p:xfrm>
          <a:off x="1619250" y="1466850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08467"/>
              </p:ext>
            </p:extLst>
          </p:nvPr>
        </p:nvGraphicFramePr>
        <p:xfrm>
          <a:off x="1259632" y="1948708"/>
          <a:ext cx="741682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75847"/>
              </p:ext>
            </p:extLst>
          </p:nvPr>
        </p:nvGraphicFramePr>
        <p:xfrm>
          <a:off x="1776412" y="1940820"/>
          <a:ext cx="6179964" cy="3936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044770"/>
              </p:ext>
            </p:extLst>
          </p:nvPr>
        </p:nvGraphicFramePr>
        <p:xfrm>
          <a:off x="1842448" y="2204864"/>
          <a:ext cx="59055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79400"/>
              </p:ext>
            </p:extLst>
          </p:nvPr>
        </p:nvGraphicFramePr>
        <p:xfrm>
          <a:off x="1857356" y="1940944"/>
          <a:ext cx="6531068" cy="429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406146"/>
              </p:ext>
            </p:extLst>
          </p:nvPr>
        </p:nvGraphicFramePr>
        <p:xfrm>
          <a:off x="1776412" y="15144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435900"/>
              </p:ext>
            </p:extLst>
          </p:nvPr>
        </p:nvGraphicFramePr>
        <p:xfrm>
          <a:off x="1547664" y="1752657"/>
          <a:ext cx="6829425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051707"/>
              </p:ext>
            </p:extLst>
          </p:nvPr>
        </p:nvGraphicFramePr>
        <p:xfrm>
          <a:off x="1928812" y="16668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591008"/>
              </p:ext>
            </p:extLst>
          </p:nvPr>
        </p:nvGraphicFramePr>
        <p:xfrm>
          <a:off x="1841208" y="1929360"/>
          <a:ext cx="58674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568702"/>
              </p:ext>
            </p:extLst>
          </p:nvPr>
        </p:nvGraphicFramePr>
        <p:xfrm>
          <a:off x="2081212" y="18192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278164"/>
              </p:ext>
            </p:extLst>
          </p:nvPr>
        </p:nvGraphicFramePr>
        <p:xfrm>
          <a:off x="1979712" y="1974728"/>
          <a:ext cx="5591175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109441"/>
              </p:ext>
            </p:extLst>
          </p:nvPr>
        </p:nvGraphicFramePr>
        <p:xfrm>
          <a:off x="1776412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5954829"/>
              </p:ext>
            </p:extLst>
          </p:nvPr>
        </p:nvGraphicFramePr>
        <p:xfrm>
          <a:off x="1691680" y="2204864"/>
          <a:ext cx="6565155" cy="3739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227729"/>
              </p:ext>
            </p:extLst>
          </p:nvPr>
        </p:nvGraphicFramePr>
        <p:xfrm>
          <a:off x="1870056" y="1906292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864581"/>
              </p:ext>
            </p:extLst>
          </p:nvPr>
        </p:nvGraphicFramePr>
        <p:xfrm>
          <a:off x="1619250" y="1671637"/>
          <a:ext cx="5905500" cy="351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494226"/>
              </p:ext>
            </p:extLst>
          </p:nvPr>
        </p:nvGraphicFramePr>
        <p:xfrm>
          <a:off x="1571625" y="1724025"/>
          <a:ext cx="6000750" cy="340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9272329"/>
              </p:ext>
            </p:extLst>
          </p:nvPr>
        </p:nvGraphicFramePr>
        <p:xfrm>
          <a:off x="1331640" y="1945260"/>
          <a:ext cx="6768752" cy="4004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2972850"/>
              </p:ext>
            </p:extLst>
          </p:nvPr>
        </p:nvGraphicFramePr>
        <p:xfrm>
          <a:off x="2233612" y="19716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5307512"/>
              </p:ext>
            </p:extLst>
          </p:nvPr>
        </p:nvGraphicFramePr>
        <p:xfrm>
          <a:off x="1062292" y="1940944"/>
          <a:ext cx="6696744" cy="4080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74108"/>
            <a:ext cx="5608637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428605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Доходы бюджетов</a:t>
            </a:r>
          </a:p>
          <a:p>
            <a:pPr algn="ctr"/>
            <a:r>
              <a:rPr lang="ru-RU" sz="2400" b="1" dirty="0" smtClean="0"/>
              <a:t> в расчете на одного человека на 01.</a:t>
            </a:r>
            <a:r>
              <a:rPr lang="en-US" sz="2400" b="1" dirty="0" smtClean="0"/>
              <a:t>05.2023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1571612"/>
            <a:ext cx="159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599119"/>
              </p:ext>
            </p:extLst>
          </p:nvPr>
        </p:nvGraphicFramePr>
        <p:xfrm>
          <a:off x="1990726" y="2060848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099451"/>
              </p:ext>
            </p:extLst>
          </p:nvPr>
        </p:nvGraphicFramePr>
        <p:xfrm>
          <a:off x="1785938" y="2276872"/>
          <a:ext cx="638646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5731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64517"/>
              </p:ext>
            </p:extLst>
          </p:nvPr>
        </p:nvGraphicFramePr>
        <p:xfrm>
          <a:off x="2267744" y="227687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489664"/>
              </p:ext>
            </p:extLst>
          </p:nvPr>
        </p:nvGraphicFramePr>
        <p:xfrm>
          <a:off x="1724025" y="19621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758433"/>
              </p:ext>
            </p:extLst>
          </p:nvPr>
        </p:nvGraphicFramePr>
        <p:xfrm>
          <a:off x="1403648" y="2114550"/>
          <a:ext cx="6840760" cy="34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36987"/>
              </p:ext>
            </p:extLst>
          </p:nvPr>
        </p:nvGraphicFramePr>
        <p:xfrm>
          <a:off x="1403648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86393"/>
              </p:ext>
            </p:extLst>
          </p:nvPr>
        </p:nvGraphicFramePr>
        <p:xfrm>
          <a:off x="1403648" y="1940944"/>
          <a:ext cx="64008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85210"/>
              </p:ext>
            </p:extLst>
          </p:nvPr>
        </p:nvGraphicFramePr>
        <p:xfrm>
          <a:off x="1763688" y="1940944"/>
          <a:ext cx="6400800" cy="394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031219"/>
              </p:ext>
            </p:extLst>
          </p:nvPr>
        </p:nvGraphicFramePr>
        <p:xfrm>
          <a:off x="2370094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144436"/>
              </p:ext>
            </p:extLst>
          </p:nvPr>
        </p:nvGraphicFramePr>
        <p:xfrm>
          <a:off x="1475656" y="206084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21556"/>
              </p:ext>
            </p:extLst>
          </p:nvPr>
        </p:nvGraphicFramePr>
        <p:xfrm>
          <a:off x="1528808" y="2132856"/>
          <a:ext cx="600075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9942"/>
              </p:ext>
            </p:extLst>
          </p:nvPr>
        </p:nvGraphicFramePr>
        <p:xfrm>
          <a:off x="1691680" y="2564904"/>
          <a:ext cx="6000750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682056"/>
              </p:ext>
            </p:extLst>
          </p:nvPr>
        </p:nvGraphicFramePr>
        <p:xfrm>
          <a:off x="1876425" y="21145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410903"/>
              </p:ext>
            </p:extLst>
          </p:nvPr>
        </p:nvGraphicFramePr>
        <p:xfrm>
          <a:off x="1259632" y="1940944"/>
          <a:ext cx="6527057" cy="355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322944"/>
              </p:ext>
            </p:extLst>
          </p:nvPr>
        </p:nvGraphicFramePr>
        <p:xfrm>
          <a:off x="2028825" y="22669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403723"/>
              </p:ext>
            </p:extLst>
          </p:nvPr>
        </p:nvGraphicFramePr>
        <p:xfrm>
          <a:off x="1763688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454963"/>
              </p:ext>
            </p:extLst>
          </p:nvPr>
        </p:nvGraphicFramePr>
        <p:xfrm>
          <a:off x="683568" y="1940944"/>
          <a:ext cx="749840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677395"/>
              </p:ext>
            </p:extLst>
          </p:nvPr>
        </p:nvGraphicFramePr>
        <p:xfrm>
          <a:off x="1907704" y="1756278"/>
          <a:ext cx="596265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972571"/>
              </p:ext>
            </p:extLst>
          </p:nvPr>
        </p:nvGraphicFramePr>
        <p:xfrm>
          <a:off x="1763688" y="1995422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025965"/>
              </p:ext>
            </p:extLst>
          </p:nvPr>
        </p:nvGraphicFramePr>
        <p:xfrm>
          <a:off x="1610344" y="1954760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321180"/>
              </p:ext>
            </p:extLst>
          </p:nvPr>
        </p:nvGraphicFramePr>
        <p:xfrm>
          <a:off x="1625500" y="2132856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962397"/>
              </p:ext>
            </p:extLst>
          </p:nvPr>
        </p:nvGraphicFramePr>
        <p:xfrm>
          <a:off x="2071670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5901498"/>
              </p:ext>
            </p:extLst>
          </p:nvPr>
        </p:nvGraphicFramePr>
        <p:xfrm>
          <a:off x="1624014" y="195252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327612"/>
              </p:ext>
            </p:extLst>
          </p:nvPr>
        </p:nvGraphicFramePr>
        <p:xfrm>
          <a:off x="1571625" y="1981200"/>
          <a:ext cx="600075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9361850"/>
              </p:ext>
            </p:extLst>
          </p:nvPr>
        </p:nvGraphicFramePr>
        <p:xfrm>
          <a:off x="1227094" y="2060848"/>
          <a:ext cx="701731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302138"/>
              </p:ext>
            </p:extLst>
          </p:nvPr>
        </p:nvGraphicFramePr>
        <p:xfrm>
          <a:off x="1397150" y="2204864"/>
          <a:ext cx="677832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6376587"/>
              </p:ext>
            </p:extLst>
          </p:nvPr>
        </p:nvGraphicFramePr>
        <p:xfrm>
          <a:off x="1500208" y="2276872"/>
          <a:ext cx="681620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6904053"/>
              </p:ext>
            </p:extLst>
          </p:nvPr>
        </p:nvGraphicFramePr>
        <p:xfrm>
          <a:off x="1303858" y="2204864"/>
          <a:ext cx="696491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70164"/>
            <a:ext cx="641350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2860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расходам на 01.</a:t>
            </a:r>
            <a:r>
              <a:rPr lang="en-US" sz="2400" b="1" dirty="0" smtClean="0"/>
              <a:t>05.2023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215074" y="135729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330542"/>
              </p:ext>
            </p:extLst>
          </p:nvPr>
        </p:nvGraphicFramePr>
        <p:xfrm>
          <a:off x="1857356" y="192880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50060"/>
              </p:ext>
            </p:extLst>
          </p:nvPr>
        </p:nvGraphicFramePr>
        <p:xfrm>
          <a:off x="1835696" y="1916832"/>
          <a:ext cx="5935365" cy="402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1564"/>
              </p:ext>
            </p:extLst>
          </p:nvPr>
        </p:nvGraphicFramePr>
        <p:xfrm>
          <a:off x="1804987" y="1633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846841"/>
              </p:ext>
            </p:extLst>
          </p:nvPr>
        </p:nvGraphicFramePr>
        <p:xfrm>
          <a:off x="1957387" y="17859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422096"/>
              </p:ext>
            </p:extLst>
          </p:nvPr>
        </p:nvGraphicFramePr>
        <p:xfrm>
          <a:off x="1691680" y="1916832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72258"/>
              </p:ext>
            </p:extLst>
          </p:nvPr>
        </p:nvGraphicFramePr>
        <p:xfrm>
          <a:off x="1356395" y="2204864"/>
          <a:ext cx="667198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289381"/>
              </p:ext>
            </p:extLst>
          </p:nvPr>
        </p:nvGraphicFramePr>
        <p:xfrm>
          <a:off x="1619672" y="1916832"/>
          <a:ext cx="6613004" cy="39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485854"/>
              </p:ext>
            </p:extLst>
          </p:nvPr>
        </p:nvGraphicFramePr>
        <p:xfrm>
          <a:off x="2109787" y="19383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908723"/>
              </p:ext>
            </p:extLst>
          </p:nvPr>
        </p:nvGraphicFramePr>
        <p:xfrm>
          <a:off x="2262187" y="20907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74164"/>
              </p:ext>
            </p:extLst>
          </p:nvPr>
        </p:nvGraphicFramePr>
        <p:xfrm>
          <a:off x="2414587" y="22431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79372"/>
              </p:ext>
            </p:extLst>
          </p:nvPr>
        </p:nvGraphicFramePr>
        <p:xfrm>
          <a:off x="1547665" y="1916833"/>
          <a:ext cx="6553348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42169"/>
              </p:ext>
            </p:extLst>
          </p:nvPr>
        </p:nvGraphicFramePr>
        <p:xfrm>
          <a:off x="1804987" y="2564904"/>
          <a:ext cx="5534025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382317"/>
              </p:ext>
            </p:extLst>
          </p:nvPr>
        </p:nvGraphicFramePr>
        <p:xfrm>
          <a:off x="1475656" y="1726630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700954"/>
              </p:ext>
            </p:extLst>
          </p:nvPr>
        </p:nvGraphicFramePr>
        <p:xfrm>
          <a:off x="1804987" y="1790700"/>
          <a:ext cx="6151389" cy="437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82775"/>
              </p:ext>
            </p:extLst>
          </p:nvPr>
        </p:nvGraphicFramePr>
        <p:xfrm>
          <a:off x="1547664" y="1726630"/>
          <a:ext cx="640871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275631"/>
              </p:ext>
            </p:extLst>
          </p:nvPr>
        </p:nvGraphicFramePr>
        <p:xfrm>
          <a:off x="1500187" y="1726630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342936"/>
              </p:ext>
            </p:extLst>
          </p:nvPr>
        </p:nvGraphicFramePr>
        <p:xfrm>
          <a:off x="1547665" y="1844825"/>
          <a:ext cx="6553348" cy="414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304870"/>
              </p:ext>
            </p:extLst>
          </p:nvPr>
        </p:nvGraphicFramePr>
        <p:xfrm>
          <a:off x="1475657" y="1916833"/>
          <a:ext cx="6625356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604326"/>
              </p:ext>
            </p:extLst>
          </p:nvPr>
        </p:nvGraphicFramePr>
        <p:xfrm>
          <a:off x="2051720" y="1726630"/>
          <a:ext cx="56769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334425"/>
              </p:ext>
            </p:extLst>
          </p:nvPr>
        </p:nvGraphicFramePr>
        <p:xfrm>
          <a:off x="1907704" y="2204864"/>
          <a:ext cx="648072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643336"/>
              </p:ext>
            </p:extLst>
          </p:nvPr>
        </p:nvGraphicFramePr>
        <p:xfrm>
          <a:off x="1979712" y="2132856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947939"/>
              </p:ext>
            </p:extLst>
          </p:nvPr>
        </p:nvGraphicFramePr>
        <p:xfrm>
          <a:off x="1645462" y="2060848"/>
          <a:ext cx="649843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0882362"/>
              </p:ext>
            </p:extLst>
          </p:nvPr>
        </p:nvGraphicFramePr>
        <p:xfrm>
          <a:off x="1804987" y="2348880"/>
          <a:ext cx="5534025" cy="318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476272"/>
              </p:ext>
            </p:extLst>
          </p:nvPr>
        </p:nvGraphicFramePr>
        <p:xfrm>
          <a:off x="1907704" y="1988840"/>
          <a:ext cx="6007373" cy="3884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325444"/>
              </p:ext>
            </p:extLst>
          </p:nvPr>
        </p:nvGraphicFramePr>
        <p:xfrm>
          <a:off x="1475656" y="1509128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1878713"/>
              </p:ext>
            </p:extLst>
          </p:nvPr>
        </p:nvGraphicFramePr>
        <p:xfrm>
          <a:off x="1475656" y="1726630"/>
          <a:ext cx="6986985" cy="443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942856"/>
              </p:ext>
            </p:extLst>
          </p:nvPr>
        </p:nvGraphicFramePr>
        <p:xfrm>
          <a:off x="1200519" y="1726630"/>
          <a:ext cx="674296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5323259"/>
              </p:ext>
            </p:extLst>
          </p:nvPr>
        </p:nvGraphicFramePr>
        <p:xfrm>
          <a:off x="1532309" y="2204864"/>
          <a:ext cx="6079381" cy="3895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4628608"/>
              </p:ext>
            </p:extLst>
          </p:nvPr>
        </p:nvGraphicFramePr>
        <p:xfrm>
          <a:off x="1807196" y="1916832"/>
          <a:ext cx="633670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2856"/>
            <a:ext cx="5976664" cy="388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85729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Расходы бюджетов в расчете на одного человека на 01.</a:t>
            </a:r>
            <a:r>
              <a:rPr lang="en-US" sz="2400" b="1" dirty="0" smtClean="0"/>
              <a:t>05.2023</a:t>
            </a:r>
            <a:endParaRPr lang="ru-RU" sz="2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142984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71646"/>
              </p:ext>
            </p:extLst>
          </p:nvPr>
        </p:nvGraphicFramePr>
        <p:xfrm>
          <a:off x="1357290" y="1643050"/>
          <a:ext cx="678661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471816"/>
              </p:ext>
            </p:extLst>
          </p:nvPr>
        </p:nvGraphicFramePr>
        <p:xfrm>
          <a:off x="1685925" y="1116727"/>
          <a:ext cx="7062539" cy="46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53616"/>
              </p:ext>
            </p:extLst>
          </p:nvPr>
        </p:nvGraphicFramePr>
        <p:xfrm>
          <a:off x="1685925" y="1076325"/>
          <a:ext cx="57721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72640"/>
              </p:ext>
            </p:extLst>
          </p:nvPr>
        </p:nvGraphicFramePr>
        <p:xfrm>
          <a:off x="1357333" y="1116726"/>
          <a:ext cx="6858005" cy="483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21316"/>
              </p:ext>
            </p:extLst>
          </p:nvPr>
        </p:nvGraphicFramePr>
        <p:xfrm>
          <a:off x="862038" y="1700808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910970"/>
              </p:ext>
            </p:extLst>
          </p:nvPr>
        </p:nvGraphicFramePr>
        <p:xfrm>
          <a:off x="1266824" y="1657350"/>
          <a:ext cx="7193607" cy="414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442345"/>
              </p:ext>
            </p:extLst>
          </p:nvPr>
        </p:nvGraphicFramePr>
        <p:xfrm>
          <a:off x="1338263" y="1628800"/>
          <a:ext cx="66103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134233"/>
              </p:ext>
            </p:extLst>
          </p:nvPr>
        </p:nvGraphicFramePr>
        <p:xfrm>
          <a:off x="1338263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79428"/>
              </p:ext>
            </p:extLst>
          </p:nvPr>
        </p:nvGraphicFramePr>
        <p:xfrm>
          <a:off x="2123728" y="1512316"/>
          <a:ext cx="6091610" cy="458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177891"/>
              </p:ext>
            </p:extLst>
          </p:nvPr>
        </p:nvGraphicFramePr>
        <p:xfrm>
          <a:off x="1283381" y="1628800"/>
          <a:ext cx="6720114" cy="439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557150"/>
              </p:ext>
            </p:extLst>
          </p:nvPr>
        </p:nvGraphicFramePr>
        <p:xfrm>
          <a:off x="1547813" y="1512316"/>
          <a:ext cx="6191250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68478"/>
              </p:ext>
            </p:extLst>
          </p:nvPr>
        </p:nvGraphicFramePr>
        <p:xfrm>
          <a:off x="1619672" y="1772816"/>
          <a:ext cx="6492230" cy="407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02066"/>
              </p:ext>
            </p:extLst>
          </p:nvPr>
        </p:nvGraphicFramePr>
        <p:xfrm>
          <a:off x="1728808" y="1512316"/>
          <a:ext cx="6486530" cy="47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44385"/>
              </p:ext>
            </p:extLst>
          </p:nvPr>
        </p:nvGraphicFramePr>
        <p:xfrm>
          <a:off x="1979712" y="1700808"/>
          <a:ext cx="5772150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924899"/>
              </p:ext>
            </p:extLst>
          </p:nvPr>
        </p:nvGraphicFramePr>
        <p:xfrm>
          <a:off x="1163315" y="1512301"/>
          <a:ext cx="7297117" cy="436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53850"/>
              </p:ext>
            </p:extLst>
          </p:nvPr>
        </p:nvGraphicFramePr>
        <p:xfrm>
          <a:off x="1067098" y="1772816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09834"/>
              </p:ext>
            </p:extLst>
          </p:nvPr>
        </p:nvGraphicFramePr>
        <p:xfrm>
          <a:off x="1071538" y="1700809"/>
          <a:ext cx="7143799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1989"/>
              </p:ext>
            </p:extLst>
          </p:nvPr>
        </p:nvGraphicFramePr>
        <p:xfrm>
          <a:off x="1475656" y="1844824"/>
          <a:ext cx="6610350" cy="40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270483"/>
              </p:ext>
            </p:extLst>
          </p:nvPr>
        </p:nvGraphicFramePr>
        <p:xfrm>
          <a:off x="1475656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691613"/>
              </p:ext>
            </p:extLst>
          </p:nvPr>
        </p:nvGraphicFramePr>
        <p:xfrm>
          <a:off x="1266825" y="1524000"/>
          <a:ext cx="661035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738062"/>
              </p:ext>
            </p:extLst>
          </p:nvPr>
        </p:nvGraphicFramePr>
        <p:xfrm>
          <a:off x="2252663" y="1499740"/>
          <a:ext cx="4781550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6488505"/>
              </p:ext>
            </p:extLst>
          </p:nvPr>
        </p:nvGraphicFramePr>
        <p:xfrm>
          <a:off x="1691680" y="1512316"/>
          <a:ext cx="6831657" cy="4621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9446284"/>
              </p:ext>
            </p:extLst>
          </p:nvPr>
        </p:nvGraphicFramePr>
        <p:xfrm>
          <a:off x="1547813" y="1528588"/>
          <a:ext cx="619125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2010413"/>
              </p:ext>
            </p:extLst>
          </p:nvPr>
        </p:nvGraphicFramePr>
        <p:xfrm>
          <a:off x="1547664" y="1988840"/>
          <a:ext cx="64087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33511"/>
              </p:ext>
            </p:extLst>
          </p:nvPr>
        </p:nvGraphicFramePr>
        <p:xfrm>
          <a:off x="1907704" y="1512316"/>
          <a:ext cx="5772150" cy="446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161255"/>
              </p:ext>
            </p:extLst>
          </p:nvPr>
        </p:nvGraphicFramePr>
        <p:xfrm>
          <a:off x="827584" y="1772816"/>
          <a:ext cx="722325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251039"/>
              </p:ext>
            </p:extLst>
          </p:nvPr>
        </p:nvGraphicFramePr>
        <p:xfrm>
          <a:off x="1571625" y="1576832"/>
          <a:ext cx="6456759" cy="451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1304563"/>
              </p:ext>
            </p:extLst>
          </p:nvPr>
        </p:nvGraphicFramePr>
        <p:xfrm>
          <a:off x="1641824" y="1492720"/>
          <a:ext cx="6207769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75" y="1545728"/>
            <a:ext cx="6621463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1260</TotalTime>
  <Words>53</Words>
  <Application>Microsoft Office PowerPoint</Application>
  <PresentationFormat>Экран (4:3)</PresentationFormat>
  <Paragraphs>12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OEM</cp:lastModifiedBy>
  <cp:revision>175</cp:revision>
  <dcterms:created xsi:type="dcterms:W3CDTF">2017-02-16T11:20:46Z</dcterms:created>
  <dcterms:modified xsi:type="dcterms:W3CDTF">2023-05-17T11:23:14Z</dcterms:modified>
</cp:coreProperties>
</file>