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86402" autoAdjust="0"/>
  </p:normalViewPr>
  <p:slideViewPr>
    <p:cSldViewPr>
      <p:cViewPr varScale="1">
        <p:scale>
          <a:sx n="75" d="100"/>
          <a:sy n="75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70"/>
      <c:rAngAx val="1"/>
    </c:view3D>
    <c:floor>
      <c:thickness val="0"/>
      <c:spPr>
        <a:noFill/>
        <a:ln w="1200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0543327251905888"/>
          <c:y val="0.21465033271752193"/>
          <c:w val="0.61559498754527908"/>
          <c:h val="0.736812518309926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43922</c:v>
                </c:pt>
                <c:pt idx="1">
                  <c:v>43952</c:v>
                </c:pt>
                <c:pt idx="2">
                  <c:v>43983</c:v>
                </c:pt>
                <c:pt idx="3">
                  <c:v>44013</c:v>
                </c:pt>
                <c:pt idx="4">
                  <c:v>44044</c:v>
                </c:pt>
                <c:pt idx="5">
                  <c:v>44075</c:v>
                </c:pt>
                <c:pt idx="6">
                  <c:v>44105</c:v>
                </c:pt>
                <c:pt idx="7">
                  <c:v>44136</c:v>
                </c:pt>
                <c:pt idx="8">
                  <c:v>44166</c:v>
                </c:pt>
                <c:pt idx="9">
                  <c:v>44197</c:v>
                </c:pt>
                <c:pt idx="10">
                  <c:v>44228</c:v>
                </c:pt>
                <c:pt idx="11">
                  <c:v>44256</c:v>
                </c:pt>
                <c:pt idx="12">
                  <c:v>44287</c:v>
                </c:pt>
                <c:pt idx="13">
                  <c:v>44317</c:v>
                </c:pt>
                <c:pt idx="14">
                  <c:v>44348</c:v>
                </c:pt>
                <c:pt idx="15">
                  <c:v>44378</c:v>
                </c:pt>
                <c:pt idx="16">
                  <c:v>44409</c:v>
                </c:pt>
                <c:pt idx="17">
                  <c:v>44440</c:v>
                </c:pt>
                <c:pt idx="18">
                  <c:v>44470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516864"/>
        <c:axId val="66518400"/>
        <c:axId val="0"/>
      </c:bar3DChart>
      <c:dateAx>
        <c:axId val="6651686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66518400"/>
        <c:crosses val="autoZero"/>
        <c:auto val="1"/>
        <c:lblOffset val="100"/>
        <c:baseTimeUnit val="months"/>
      </c:dateAx>
      <c:valAx>
        <c:axId val="66518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6516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95140164697366"/>
          <c:y val="0.20895557189747638"/>
          <c:w val="0.70455576393023656"/>
          <c:h val="0.592545244202105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44013</c:v>
                </c:pt>
                <c:pt idx="1">
                  <c:v>44044</c:v>
                </c:pt>
                <c:pt idx="2">
                  <c:v>44075</c:v>
                </c:pt>
                <c:pt idx="3">
                  <c:v>44105</c:v>
                </c:pt>
                <c:pt idx="4">
                  <c:v>44136</c:v>
                </c:pt>
                <c:pt idx="5">
                  <c:v>44166</c:v>
                </c:pt>
                <c:pt idx="6">
                  <c:v>44197</c:v>
                </c:pt>
                <c:pt idx="7">
                  <c:v>44228</c:v>
                </c:pt>
                <c:pt idx="8">
                  <c:v>44256</c:v>
                </c:pt>
                <c:pt idx="9">
                  <c:v>44287</c:v>
                </c:pt>
                <c:pt idx="10">
                  <c:v>44317</c:v>
                </c:pt>
                <c:pt idx="11">
                  <c:v>44348</c:v>
                </c:pt>
                <c:pt idx="12">
                  <c:v>44378</c:v>
                </c:pt>
                <c:pt idx="13">
                  <c:v>44409</c:v>
                </c:pt>
                <c:pt idx="14">
                  <c:v>44440</c:v>
                </c:pt>
                <c:pt idx="15">
                  <c:v>44470</c:v>
                </c:pt>
                <c:pt idx="16">
                  <c:v>44501</c:v>
                </c:pt>
                <c:pt idx="17">
                  <c:v>44531</c:v>
                </c:pt>
                <c:pt idx="18">
                  <c:v>44562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57811025744801E-3"/>
                  <c:y val="-0.30657748049052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132497641191737E-2"/>
                  <c:y val="-0.2991452991452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62029923170239E-2"/>
                  <c:y val="-0.250836120401336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478905512872377E-3"/>
                  <c:y val="-0.25826830174656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9422082619083372E-17"/>
                  <c:y val="-0.131921218877740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218358269308536E-2"/>
                  <c:y val="-0.172798216276477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739452756436194E-3"/>
                  <c:y val="-0.21367521367521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6957811025744801E-3"/>
                  <c:y val="-0.15793385358602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44013</c:v>
                </c:pt>
                <c:pt idx="1">
                  <c:v>44044</c:v>
                </c:pt>
                <c:pt idx="2">
                  <c:v>44075</c:v>
                </c:pt>
                <c:pt idx="3">
                  <c:v>44105</c:v>
                </c:pt>
                <c:pt idx="4">
                  <c:v>44136</c:v>
                </c:pt>
                <c:pt idx="5">
                  <c:v>44166</c:v>
                </c:pt>
                <c:pt idx="6">
                  <c:v>44197</c:v>
                </c:pt>
                <c:pt idx="7">
                  <c:v>44228</c:v>
                </c:pt>
                <c:pt idx="8">
                  <c:v>44256</c:v>
                </c:pt>
                <c:pt idx="9">
                  <c:v>44287</c:v>
                </c:pt>
                <c:pt idx="10">
                  <c:v>44317</c:v>
                </c:pt>
                <c:pt idx="11">
                  <c:v>44348</c:v>
                </c:pt>
                <c:pt idx="12">
                  <c:v>44378</c:v>
                </c:pt>
                <c:pt idx="13">
                  <c:v>44409</c:v>
                </c:pt>
                <c:pt idx="14">
                  <c:v>44440</c:v>
                </c:pt>
                <c:pt idx="15">
                  <c:v>44470</c:v>
                </c:pt>
                <c:pt idx="16">
                  <c:v>44501</c:v>
                </c:pt>
                <c:pt idx="17">
                  <c:v>44531</c:v>
                </c:pt>
                <c:pt idx="18">
                  <c:v>44562</c:v>
                </c:pt>
              </c:numCache>
            </c:numRef>
          </c:cat>
          <c:val>
            <c:numRef>
              <c:f>Лист3!$D$12:$D$30</c:f>
              <c:numCache>
                <c:formatCode>#,##0.00</c:formatCode>
                <c:ptCount val="19"/>
                <c:pt idx="0">
                  <c:v>4974</c:v>
                </c:pt>
                <c:pt idx="1">
                  <c:v>4974</c:v>
                </c:pt>
                <c:pt idx="2">
                  <c:v>4974</c:v>
                </c:pt>
                <c:pt idx="3">
                  <c:v>4974</c:v>
                </c:pt>
                <c:pt idx="4">
                  <c:v>4974</c:v>
                </c:pt>
                <c:pt idx="5">
                  <c:v>4712</c:v>
                </c:pt>
                <c:pt idx="6">
                  <c:v>3730</c:v>
                </c:pt>
                <c:pt idx="7">
                  <c:v>3730</c:v>
                </c:pt>
                <c:pt idx="8">
                  <c:v>3730</c:v>
                </c:pt>
                <c:pt idx="9">
                  <c:v>3730</c:v>
                </c:pt>
                <c:pt idx="10">
                  <c:v>3730</c:v>
                </c:pt>
                <c:pt idx="11">
                  <c:v>3730</c:v>
                </c:pt>
                <c:pt idx="12">
                  <c:v>3730</c:v>
                </c:pt>
                <c:pt idx="13">
                  <c:v>3730</c:v>
                </c:pt>
                <c:pt idx="14">
                  <c:v>3730</c:v>
                </c:pt>
                <c:pt idx="15">
                  <c:v>3730</c:v>
                </c:pt>
                <c:pt idx="16">
                  <c:v>3730</c:v>
                </c:pt>
                <c:pt idx="17">
                  <c:v>3469</c:v>
                </c:pt>
                <c:pt idx="18">
                  <c:v>2487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2904192"/>
        <c:axId val="62905728"/>
        <c:axId val="0"/>
      </c:bar3DChart>
      <c:dateAx>
        <c:axId val="6290419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62905728"/>
        <c:crosses val="autoZero"/>
        <c:auto val="1"/>
        <c:lblOffset val="100"/>
        <c:baseTimeUnit val="months"/>
      </c:dateAx>
      <c:valAx>
        <c:axId val="62905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904192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561298"/>
              </p:ext>
            </p:extLst>
          </p:nvPr>
        </p:nvGraphicFramePr>
        <p:xfrm>
          <a:off x="0" y="0"/>
          <a:ext cx="9422130" cy="669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165017"/>
              </p:ext>
            </p:extLst>
          </p:nvPr>
        </p:nvGraphicFramePr>
        <p:xfrm>
          <a:off x="-139065" y="83820"/>
          <a:ext cx="9422130" cy="669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</TotalTime>
  <Words>39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OEM</cp:lastModifiedBy>
  <cp:revision>17</cp:revision>
  <dcterms:created xsi:type="dcterms:W3CDTF">2017-07-11T10:28:44Z</dcterms:created>
  <dcterms:modified xsi:type="dcterms:W3CDTF">2022-03-04T03:29:26Z</dcterms:modified>
</cp:coreProperties>
</file>