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60351109568643"/>
          <c:y val="0.188074782223976"/>
          <c:w val="0.54685256942963001"/>
          <c:h val="0.6570858668292887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  <c:pt idx="11">
                  <c:v>44075</c:v>
                </c:pt>
                <c:pt idx="12">
                  <c:v>44105</c:v>
                </c:pt>
                <c:pt idx="13">
                  <c:v>44136</c:v>
                </c:pt>
                <c:pt idx="14">
                  <c:v>44166</c:v>
                </c:pt>
                <c:pt idx="15">
                  <c:v>44197</c:v>
                </c:pt>
                <c:pt idx="16">
                  <c:v>44228</c:v>
                </c:pt>
                <c:pt idx="17">
                  <c:v>44256</c:v>
                </c:pt>
                <c:pt idx="18">
                  <c:v>44287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75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675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7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211E-17"/>
                  <c:y val="-0.13192121887774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905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75E-3"/>
                  <c:y val="-0.157933853586027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43739</c:v>
                </c:pt>
                <c:pt idx="1">
                  <c:v>43770</c:v>
                </c:pt>
                <c:pt idx="2">
                  <c:v>43800</c:v>
                </c:pt>
                <c:pt idx="3">
                  <c:v>43831</c:v>
                </c:pt>
                <c:pt idx="4">
                  <c:v>43862</c:v>
                </c:pt>
                <c:pt idx="5">
                  <c:v>43891</c:v>
                </c:pt>
                <c:pt idx="6">
                  <c:v>43922</c:v>
                </c:pt>
                <c:pt idx="7">
                  <c:v>43952</c:v>
                </c:pt>
                <c:pt idx="8">
                  <c:v>43983</c:v>
                </c:pt>
                <c:pt idx="9">
                  <c:v>44013</c:v>
                </c:pt>
                <c:pt idx="10">
                  <c:v>44044</c:v>
                </c:pt>
                <c:pt idx="11">
                  <c:v>44075</c:v>
                </c:pt>
                <c:pt idx="12">
                  <c:v>44105</c:v>
                </c:pt>
                <c:pt idx="13">
                  <c:v>44136</c:v>
                </c:pt>
                <c:pt idx="14">
                  <c:v>44166</c:v>
                </c:pt>
                <c:pt idx="15">
                  <c:v>44197</c:v>
                </c:pt>
                <c:pt idx="16">
                  <c:v>44228</c:v>
                </c:pt>
                <c:pt idx="17">
                  <c:v>44256</c:v>
                </c:pt>
                <c:pt idx="18">
                  <c:v>44287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6217</c:v>
                </c:pt>
                <c:pt idx="1">
                  <c:v>6217</c:v>
                </c:pt>
                <c:pt idx="2">
                  <c:v>5956</c:v>
                </c:pt>
                <c:pt idx="3">
                  <c:v>4974</c:v>
                </c:pt>
                <c:pt idx="4">
                  <c:v>4974</c:v>
                </c:pt>
                <c:pt idx="5">
                  <c:v>4974</c:v>
                </c:pt>
                <c:pt idx="6">
                  <c:v>4974</c:v>
                </c:pt>
                <c:pt idx="7">
                  <c:v>4974</c:v>
                </c:pt>
                <c:pt idx="8">
                  <c:v>4974</c:v>
                </c:pt>
                <c:pt idx="9">
                  <c:v>4974</c:v>
                </c:pt>
                <c:pt idx="10">
                  <c:v>4974</c:v>
                </c:pt>
                <c:pt idx="11">
                  <c:v>4974</c:v>
                </c:pt>
                <c:pt idx="12">
                  <c:v>4974</c:v>
                </c:pt>
                <c:pt idx="13">
                  <c:v>4974</c:v>
                </c:pt>
                <c:pt idx="14">
                  <c:v>4712</c:v>
                </c:pt>
                <c:pt idx="15">
                  <c:v>3730</c:v>
                </c:pt>
                <c:pt idx="16">
                  <c:v>3730</c:v>
                </c:pt>
                <c:pt idx="17">
                  <c:v>3730</c:v>
                </c:pt>
                <c:pt idx="18">
                  <c:v>3730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912576"/>
        <c:axId val="21930752"/>
        <c:axId val="0"/>
      </c:bar3DChart>
      <c:dateAx>
        <c:axId val="2191257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21930752"/>
        <c:crosses val="autoZero"/>
        <c:auto val="1"/>
        <c:lblOffset val="100"/>
        <c:baseTimeUnit val="months"/>
      </c:dateAx>
      <c:valAx>
        <c:axId val="2193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12576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072024"/>
              </p:ext>
            </p:extLst>
          </p:nvPr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14</cp:revision>
  <dcterms:created xsi:type="dcterms:W3CDTF">2017-07-11T10:28:44Z</dcterms:created>
  <dcterms:modified xsi:type="dcterms:W3CDTF">2021-05-20T05:04:53Z</dcterms:modified>
</cp:coreProperties>
</file>