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59" autoAdjust="0"/>
    <p:restoredTop sz="86402" autoAdjust="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40"/>
      <c:rotY val="70"/>
      <c:rAngAx val="1"/>
    </c:view3D>
    <c:plotArea>
      <c:layout>
        <c:manualLayout>
          <c:layoutTarget val="inner"/>
          <c:xMode val="edge"/>
          <c:yMode val="edge"/>
          <c:x val="0.12051618547681589"/>
          <c:y val="5.1400554097404488E-2"/>
          <c:w val="0.53606946804201638"/>
          <c:h val="0.67796660834062461"/>
        </c:manualLayout>
      </c:layout>
      <c:bar3DChart>
        <c:barDir val="col"/>
        <c:grouping val="stacked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dPt>
            <c:idx val="1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  <c:pt idx="13">
                  <c:v>44682</c:v>
                </c:pt>
                <c:pt idx="14">
                  <c:v>44713</c:v>
                </c:pt>
                <c:pt idx="15">
                  <c:v>44743</c:v>
                </c:pt>
                <c:pt idx="16">
                  <c:v>44774</c:v>
                </c:pt>
                <c:pt idx="17">
                  <c:v>44805</c:v>
                </c:pt>
                <c:pt idx="18">
                  <c:v>44835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Val val="1"/>
            </c:dLbl>
            <c:dLbl>
              <c:idx val="3"/>
              <c:layout>
                <c:manualLayout>
                  <c:x val="2.6957811025744823E-3"/>
                  <c:y val="-0.30657748049052397"/>
                </c:manualLayout>
              </c:layout>
              <c:showVal val="1"/>
            </c:dLbl>
            <c:dLbl>
              <c:idx val="4"/>
              <c:layout>
                <c:manualLayout>
                  <c:x val="4.3132497641191828E-2"/>
                  <c:y val="-0.2991452991452993"/>
                </c:manualLayout>
              </c:layout>
              <c:showVal val="1"/>
            </c:dLbl>
            <c:dLbl>
              <c:idx val="7"/>
              <c:layout>
                <c:manualLayout>
                  <c:x val="-2.4262029923170239E-2"/>
                  <c:y val="-0.25083612040133635"/>
                </c:manualLayout>
              </c:layout>
              <c:showVal val="1"/>
            </c:dLbl>
            <c:dLbl>
              <c:idx val="8"/>
              <c:layout>
                <c:manualLayout>
                  <c:x val="1.3478905512872381E-3"/>
                  <c:y val="-0.25826830174656262"/>
                </c:manualLayout>
              </c:layout>
              <c:showVal val="1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Val val="1"/>
            </c:dLbl>
            <c:dLbl>
              <c:idx val="12"/>
              <c:layout>
                <c:manualLayout>
                  <c:x val="-4.9422082619083612E-17"/>
                  <c:y val="-0.13192121887774091"/>
                </c:manualLayout>
              </c:layout>
              <c:showVal val="1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Val val="1"/>
            </c:dLbl>
            <c:dLbl>
              <c:idx val="15"/>
              <c:layout>
                <c:manualLayout>
                  <c:x val="-2.0218358269308536E-2"/>
                  <c:y val="-0.17279821627647776"/>
                </c:manualLayout>
              </c:layout>
              <c:showVal val="1"/>
            </c:dLbl>
            <c:dLbl>
              <c:idx val="16"/>
              <c:layout>
                <c:manualLayout>
                  <c:x val="-6.7394527564362009E-3"/>
                  <c:y val="-0.21367521367521372"/>
                </c:manualLayout>
              </c:layout>
              <c:showVal val="1"/>
            </c:dLbl>
            <c:dLbl>
              <c:idx val="17"/>
              <c:layout>
                <c:manualLayout>
                  <c:x val="-2.6957811025744823E-3"/>
                  <c:y val="-0.15793385358602849"/>
                </c:manualLayout>
              </c:layout>
              <c:showVal val="1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Val val="1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Val val="1"/>
            </c:dLbl>
            <c:showVal val="1"/>
          </c:dLbls>
          <c:cat>
            <c:numRef>
              <c:f>Лист3!$B$12:$B$30</c:f>
              <c:numCache>
                <c:formatCode>dd/mm/yyyy</c:formatCode>
                <c:ptCount val="19"/>
                <c:pt idx="0">
                  <c:v>44287</c:v>
                </c:pt>
                <c:pt idx="1">
                  <c:v>44317</c:v>
                </c:pt>
                <c:pt idx="2">
                  <c:v>44348</c:v>
                </c:pt>
                <c:pt idx="3">
                  <c:v>44378</c:v>
                </c:pt>
                <c:pt idx="4">
                  <c:v>44409</c:v>
                </c:pt>
                <c:pt idx="5">
                  <c:v>44440</c:v>
                </c:pt>
                <c:pt idx="6">
                  <c:v>44470</c:v>
                </c:pt>
                <c:pt idx="7">
                  <c:v>44501</c:v>
                </c:pt>
                <c:pt idx="8">
                  <c:v>44531</c:v>
                </c:pt>
                <c:pt idx="9">
                  <c:v>44562</c:v>
                </c:pt>
                <c:pt idx="10">
                  <c:v>44593</c:v>
                </c:pt>
                <c:pt idx="11">
                  <c:v>44621</c:v>
                </c:pt>
                <c:pt idx="12">
                  <c:v>44652</c:v>
                </c:pt>
                <c:pt idx="13">
                  <c:v>44682</c:v>
                </c:pt>
                <c:pt idx="14">
                  <c:v>44713</c:v>
                </c:pt>
                <c:pt idx="15">
                  <c:v>44743</c:v>
                </c:pt>
                <c:pt idx="16">
                  <c:v>44774</c:v>
                </c:pt>
                <c:pt idx="17">
                  <c:v>44805</c:v>
                </c:pt>
                <c:pt idx="18">
                  <c:v>44835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3730</c:v>
                </c:pt>
                <c:pt idx="1">
                  <c:v>3730</c:v>
                </c:pt>
                <c:pt idx="2">
                  <c:v>3730</c:v>
                </c:pt>
                <c:pt idx="3">
                  <c:v>3730</c:v>
                </c:pt>
                <c:pt idx="4">
                  <c:v>3730</c:v>
                </c:pt>
                <c:pt idx="5">
                  <c:v>3730</c:v>
                </c:pt>
                <c:pt idx="6">
                  <c:v>3730</c:v>
                </c:pt>
                <c:pt idx="7">
                  <c:v>3730</c:v>
                </c:pt>
                <c:pt idx="8">
                  <c:v>3469</c:v>
                </c:pt>
                <c:pt idx="9">
                  <c:v>2487</c:v>
                </c:pt>
                <c:pt idx="10">
                  <c:v>2487</c:v>
                </c:pt>
                <c:pt idx="11">
                  <c:v>2487</c:v>
                </c:pt>
                <c:pt idx="12">
                  <c:v>2487</c:v>
                </c:pt>
                <c:pt idx="13">
                  <c:v>2487</c:v>
                </c:pt>
                <c:pt idx="14">
                  <c:v>2487</c:v>
                </c:pt>
                <c:pt idx="15">
                  <c:v>2487</c:v>
                </c:pt>
                <c:pt idx="16">
                  <c:v>2487</c:v>
                </c:pt>
                <c:pt idx="17">
                  <c:v>2487</c:v>
                </c:pt>
                <c:pt idx="18">
                  <c:v>2487</c:v>
                </c:pt>
              </c:numCache>
            </c:numRef>
          </c:val>
        </c:ser>
        <c:shape val="cylinder"/>
        <c:axId val="94402432"/>
        <c:axId val="94407296"/>
        <c:axId val="0"/>
      </c:bar3DChart>
      <c:dateAx>
        <c:axId val="94402432"/>
        <c:scaling>
          <c:orientation val="minMax"/>
        </c:scaling>
        <c:axPos val="b"/>
        <c:numFmt formatCode="dd/mm/yyyy" sourceLinked="1"/>
        <c:tickLblPos val="nextTo"/>
        <c:crossAx val="94407296"/>
        <c:crosses val="autoZero"/>
        <c:auto val="1"/>
        <c:lblOffset val="100"/>
        <c:baseTimeUnit val="months"/>
      </c:dateAx>
      <c:valAx>
        <c:axId val="94407296"/>
        <c:scaling>
          <c:orientation val="minMax"/>
        </c:scaling>
        <c:axPos val="l"/>
        <c:majorGridlines/>
        <c:numFmt formatCode="General" sourceLinked="1"/>
        <c:tickLblPos val="nextTo"/>
        <c:crossAx val="94402432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57224" y="1142984"/>
          <a:ext cx="750099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User</cp:lastModifiedBy>
  <cp:revision>16</cp:revision>
  <dcterms:created xsi:type="dcterms:W3CDTF">2017-07-11T10:28:44Z</dcterms:created>
  <dcterms:modified xsi:type="dcterms:W3CDTF">2023-05-04T09:22:28Z</dcterms:modified>
</cp:coreProperties>
</file>