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69216"/>
        <c:axId val="67568000"/>
        <c:axId val="0"/>
      </c:bar3DChart>
      <c:catAx>
        <c:axId val="6736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67568000"/>
        <c:crosses val="autoZero"/>
        <c:auto val="1"/>
        <c:lblAlgn val="ctr"/>
        <c:lblOffset val="100"/>
        <c:noMultiLvlLbl val="0"/>
      </c:catAx>
      <c:valAx>
        <c:axId val="6756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369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486016"/>
        <c:axId val="84487552"/>
        <c:axId val="0"/>
      </c:bar3DChart>
      <c:catAx>
        <c:axId val="8448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487552"/>
        <c:crosses val="autoZero"/>
        <c:auto val="1"/>
        <c:lblAlgn val="ctr"/>
        <c:lblOffset val="100"/>
        <c:noMultiLvlLbl val="0"/>
      </c:catAx>
      <c:valAx>
        <c:axId val="8448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486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5525634253"/>
          <c:y val="2.4936723255542391E-3"/>
          <c:w val="0.66914628857082925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546688"/>
        <c:axId val="84548224"/>
        <c:axId val="0"/>
      </c:bar3DChart>
      <c:catAx>
        <c:axId val="84546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4548224"/>
        <c:crosses val="autoZero"/>
        <c:auto val="1"/>
        <c:lblAlgn val="ctr"/>
        <c:lblOffset val="100"/>
        <c:noMultiLvlLbl val="0"/>
      </c:catAx>
      <c:valAx>
        <c:axId val="8454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546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148890886083874"/>
          <c:y val="0.25026312009506274"/>
          <c:w val="9.2168104199922163E-2"/>
          <c:h val="0.1279978062443687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64"/>
          <c:y val="2.4935689009023205E-3"/>
          <c:w val="0.66914628857082958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01.08.20'!$B$3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01.08.20'!$A$4:$A$8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01.08.20'!$B$4:$B$8</c:f>
              <c:numCache>
                <c:formatCode>General</c:formatCode>
                <c:ptCount val="5"/>
                <c:pt idx="0">
                  <c:v>954</c:v>
                </c:pt>
                <c:pt idx="1">
                  <c:v>2286</c:v>
                </c:pt>
                <c:pt idx="2">
                  <c:v>1515</c:v>
                </c:pt>
                <c:pt idx="3">
                  <c:v>570</c:v>
                </c:pt>
                <c:pt idx="4">
                  <c:v>1498</c:v>
                </c:pt>
              </c:numCache>
            </c:numRef>
          </c:val>
        </c:ser>
        <c:ser>
          <c:idx val="1"/>
          <c:order val="1"/>
          <c:tx>
            <c:strRef>
              <c:f>'доходы на 01.08.20'!$C$3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86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01.08.20'!$A$4:$A$8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01.08.20'!$C$4:$C$8</c:f>
              <c:numCache>
                <c:formatCode>General</c:formatCode>
                <c:ptCount val="5"/>
                <c:pt idx="0">
                  <c:v>384</c:v>
                </c:pt>
                <c:pt idx="1">
                  <c:v>1395</c:v>
                </c:pt>
                <c:pt idx="2">
                  <c:v>840</c:v>
                </c:pt>
                <c:pt idx="3">
                  <c:v>334</c:v>
                </c:pt>
                <c:pt idx="4">
                  <c:v>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074176"/>
        <c:axId val="179075712"/>
        <c:axId val="0"/>
      </c:bar3DChart>
      <c:catAx>
        <c:axId val="17907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79075712"/>
        <c:crosses val="autoZero"/>
        <c:auto val="1"/>
        <c:lblAlgn val="ctr"/>
        <c:lblOffset val="100"/>
        <c:noMultiLvlLbl val="0"/>
      </c:catAx>
      <c:valAx>
        <c:axId val="17907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074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450944"/>
        <c:axId val="86452480"/>
        <c:axId val="0"/>
      </c:bar3DChart>
      <c:catAx>
        <c:axId val="864509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6452480"/>
        <c:crosses val="autoZero"/>
        <c:auto val="1"/>
        <c:lblAlgn val="ctr"/>
        <c:lblOffset val="100"/>
        <c:noMultiLvlLbl val="1"/>
      </c:catAx>
      <c:valAx>
        <c:axId val="86452480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86450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472192"/>
        <c:axId val="86473728"/>
        <c:axId val="0"/>
      </c:bar3DChart>
      <c:catAx>
        <c:axId val="8647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6473728"/>
        <c:crosses val="autoZero"/>
        <c:auto val="1"/>
        <c:lblAlgn val="ctr"/>
        <c:lblOffset val="100"/>
        <c:noMultiLvlLbl val="0"/>
      </c:catAx>
      <c:valAx>
        <c:axId val="864737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6472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935232"/>
        <c:axId val="87937024"/>
        <c:axId val="0"/>
      </c:bar3DChart>
      <c:catAx>
        <c:axId val="8793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87937024"/>
        <c:crosses val="autoZero"/>
        <c:auto val="1"/>
        <c:lblAlgn val="ctr"/>
        <c:lblOffset val="100"/>
        <c:noMultiLvlLbl val="0"/>
      </c:catAx>
      <c:valAx>
        <c:axId val="8793702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7935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821312"/>
        <c:axId val="88236800"/>
        <c:axId val="0"/>
      </c:bar3DChart>
      <c:catAx>
        <c:axId val="87821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8236800"/>
        <c:crosses val="autoZero"/>
        <c:auto val="1"/>
        <c:lblAlgn val="ctr"/>
        <c:lblOffset val="100"/>
        <c:noMultiLvlLbl val="0"/>
      </c:catAx>
      <c:valAx>
        <c:axId val="8823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821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983296"/>
        <c:axId val="92984832"/>
        <c:axId val="0"/>
      </c:bar3DChart>
      <c:catAx>
        <c:axId val="92983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2984832"/>
        <c:crosses val="autoZero"/>
        <c:auto val="1"/>
        <c:lblAlgn val="ctr"/>
        <c:lblOffset val="100"/>
        <c:noMultiLvlLbl val="0"/>
      </c:catAx>
      <c:valAx>
        <c:axId val="929848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29832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150784"/>
        <c:axId val="88152320"/>
        <c:axId val="0"/>
      </c:bar3DChart>
      <c:catAx>
        <c:axId val="88150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152320"/>
        <c:crosses val="autoZero"/>
        <c:auto val="1"/>
        <c:lblAlgn val="ctr"/>
        <c:lblOffset val="100"/>
        <c:noMultiLvlLbl val="0"/>
      </c:catAx>
      <c:valAx>
        <c:axId val="8815232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8150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841536"/>
        <c:axId val="99843072"/>
        <c:axId val="0"/>
      </c:bar3DChart>
      <c:catAx>
        <c:axId val="9984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9843072"/>
        <c:crosses val="autoZero"/>
        <c:auto val="1"/>
        <c:lblAlgn val="ctr"/>
        <c:lblOffset val="100"/>
        <c:noMultiLvlLbl val="0"/>
      </c:catAx>
      <c:valAx>
        <c:axId val="998430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9841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794624"/>
        <c:axId val="70796416"/>
        <c:axId val="0"/>
      </c:bar3DChart>
      <c:catAx>
        <c:axId val="70794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70796416"/>
        <c:crosses val="autoZero"/>
        <c:auto val="1"/>
        <c:lblAlgn val="ctr"/>
        <c:lblOffset val="100"/>
        <c:noMultiLvlLbl val="0"/>
      </c:catAx>
      <c:valAx>
        <c:axId val="7079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794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893"/>
          <c:y val="7.0284317908537322E-3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858688"/>
        <c:axId val="99868672"/>
        <c:axId val="0"/>
      </c:bar3DChart>
      <c:catAx>
        <c:axId val="99858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9868672"/>
        <c:crosses val="autoZero"/>
        <c:auto val="1"/>
        <c:lblAlgn val="ctr"/>
        <c:lblOffset val="100"/>
        <c:noMultiLvlLbl val="0"/>
      </c:catAx>
      <c:valAx>
        <c:axId val="998686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9858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915"/>
          <c:y val="7.028431790853734E-3"/>
          <c:w val="0.39116579177602956"/>
          <c:h val="0.914440434529020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875840"/>
        <c:axId val="100414208"/>
        <c:axId val="0"/>
      </c:bar3DChart>
      <c:catAx>
        <c:axId val="9987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414208"/>
        <c:crosses val="autoZero"/>
        <c:auto val="1"/>
        <c:lblAlgn val="ctr"/>
        <c:lblOffset val="100"/>
        <c:noMultiLvlLbl val="0"/>
      </c:catAx>
      <c:valAx>
        <c:axId val="1004142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9875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429824"/>
        <c:axId val="100431360"/>
        <c:axId val="0"/>
      </c:bar3DChart>
      <c:catAx>
        <c:axId val="10042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431360"/>
        <c:crosses val="autoZero"/>
        <c:auto val="1"/>
        <c:lblAlgn val="ctr"/>
        <c:lblOffset val="100"/>
        <c:noMultiLvlLbl val="0"/>
      </c:catAx>
      <c:valAx>
        <c:axId val="1004313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429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56"/>
          <c:h val="0.914440434529020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269056"/>
        <c:axId val="100147968"/>
        <c:axId val="0"/>
      </c:bar3DChart>
      <c:catAx>
        <c:axId val="100269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00147968"/>
        <c:crosses val="autoZero"/>
        <c:auto val="1"/>
        <c:lblAlgn val="ctr"/>
        <c:lblOffset val="100"/>
        <c:noMultiLvlLbl val="0"/>
      </c:catAx>
      <c:valAx>
        <c:axId val="1001479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0269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67"/>
          <c:h val="0.9144404345290206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01.08.20 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113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113E-3"/>
                  <c:y val="-6.48148148148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01.08.20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01.08.20  '!$B$4:$B$8</c:f>
              <c:numCache>
                <c:formatCode>0.0</c:formatCode>
                <c:ptCount val="5"/>
                <c:pt idx="0">
                  <c:v>54.011209873747383</c:v>
                </c:pt>
                <c:pt idx="1">
                  <c:v>55.524519686186878</c:v>
                </c:pt>
                <c:pt idx="2">
                  <c:v>33.57861607340751</c:v>
                </c:pt>
                <c:pt idx="3">
                  <c:v>45.479932976940873</c:v>
                </c:pt>
                <c:pt idx="4">
                  <c:v>30.285299338389542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01.08.20 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01.08.20 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01.08.20  '!$C$4:$C$8</c:f>
              <c:numCache>
                <c:formatCode>0.0</c:formatCode>
                <c:ptCount val="5"/>
                <c:pt idx="0">
                  <c:v>21.740361207042973</c:v>
                </c:pt>
                <c:pt idx="1">
                  <c:v>33.883073036846326</c:v>
                </c:pt>
                <c:pt idx="2">
                  <c:v>18.617846535750697</c:v>
                </c:pt>
                <c:pt idx="3">
                  <c:v>26.649644937365355</c:v>
                </c:pt>
                <c:pt idx="4">
                  <c:v>20.217155766615182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643136"/>
        <c:axId val="119649024"/>
        <c:axId val="0"/>
      </c:bar3DChart>
      <c:catAx>
        <c:axId val="119643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19649024"/>
        <c:crosses val="autoZero"/>
        <c:auto val="1"/>
        <c:lblAlgn val="ctr"/>
        <c:lblOffset val="100"/>
        <c:noMultiLvlLbl val="0"/>
      </c:catAx>
      <c:valAx>
        <c:axId val="11964902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9643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702848"/>
        <c:axId val="100721024"/>
        <c:axId val="0"/>
      </c:bar3DChart>
      <c:catAx>
        <c:axId val="10070284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0721024"/>
        <c:crosses val="autoZero"/>
        <c:auto val="1"/>
        <c:lblAlgn val="ctr"/>
        <c:lblOffset val="100"/>
        <c:noMultiLvlLbl val="1"/>
      </c:catAx>
      <c:valAx>
        <c:axId val="10072102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702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601216"/>
        <c:axId val="100603008"/>
        <c:axId val="0"/>
      </c:bar3DChart>
      <c:catAx>
        <c:axId val="10060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603008"/>
        <c:crosses val="autoZero"/>
        <c:auto val="1"/>
        <c:lblAlgn val="ctr"/>
        <c:lblOffset val="100"/>
        <c:noMultiLvlLbl val="0"/>
      </c:catAx>
      <c:valAx>
        <c:axId val="100603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601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167488"/>
        <c:axId val="101169024"/>
        <c:axId val="0"/>
      </c:bar3DChart>
      <c:catAx>
        <c:axId val="101167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169024"/>
        <c:crosses val="autoZero"/>
        <c:auto val="1"/>
        <c:lblAlgn val="ctr"/>
        <c:lblOffset val="100"/>
        <c:noMultiLvlLbl val="0"/>
      </c:catAx>
      <c:valAx>
        <c:axId val="10116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16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471360"/>
        <c:axId val="101472896"/>
        <c:axId val="0"/>
      </c:bar3DChart>
      <c:catAx>
        <c:axId val="101471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472896"/>
        <c:crosses val="autoZero"/>
        <c:auto val="1"/>
        <c:lblAlgn val="ctr"/>
        <c:lblOffset val="100"/>
        <c:noMultiLvlLbl val="0"/>
      </c:catAx>
      <c:valAx>
        <c:axId val="101472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71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750656"/>
        <c:axId val="101752192"/>
        <c:axId val="0"/>
      </c:bar3DChart>
      <c:catAx>
        <c:axId val="101750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752192"/>
        <c:crosses val="autoZero"/>
        <c:auto val="1"/>
        <c:lblAlgn val="ctr"/>
        <c:lblOffset val="100"/>
        <c:noMultiLvlLbl val="0"/>
      </c:catAx>
      <c:valAx>
        <c:axId val="101752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750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0783360"/>
        <c:axId val="70784896"/>
        <c:axId val="0"/>
      </c:bar3DChart>
      <c:catAx>
        <c:axId val="70783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70784896"/>
        <c:crosses val="autoZero"/>
        <c:auto val="1"/>
        <c:lblAlgn val="ctr"/>
        <c:lblOffset val="100"/>
        <c:noMultiLvlLbl val="0"/>
      </c:catAx>
      <c:valAx>
        <c:axId val="707848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0783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23"/>
          <c:y val="3.3172511261026056E-3"/>
          <c:w val="0.46346628893086211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390976"/>
        <c:axId val="101392768"/>
        <c:axId val="0"/>
      </c:bar3DChart>
      <c:catAx>
        <c:axId val="10139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392768"/>
        <c:crosses val="autoZero"/>
        <c:auto val="1"/>
        <c:lblAlgn val="ctr"/>
        <c:lblOffset val="100"/>
        <c:noMultiLvlLbl val="0"/>
      </c:catAx>
      <c:valAx>
        <c:axId val="101392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390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399936"/>
        <c:axId val="101409920"/>
        <c:axId val="0"/>
      </c:bar3DChart>
      <c:catAx>
        <c:axId val="10139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409920"/>
        <c:crosses val="autoZero"/>
        <c:auto val="1"/>
        <c:lblAlgn val="ctr"/>
        <c:lblOffset val="100"/>
        <c:noMultiLvlLbl val="0"/>
      </c:catAx>
      <c:valAx>
        <c:axId val="101409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399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429632"/>
        <c:axId val="101431168"/>
        <c:axId val="0"/>
      </c:bar3DChart>
      <c:catAx>
        <c:axId val="101429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1431168"/>
        <c:crosses val="autoZero"/>
        <c:auto val="1"/>
        <c:lblAlgn val="ctr"/>
        <c:lblOffset val="100"/>
        <c:noMultiLvlLbl val="0"/>
      </c:catAx>
      <c:valAx>
        <c:axId val="10143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29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442688"/>
        <c:axId val="101444224"/>
        <c:axId val="0"/>
      </c:bar3DChart>
      <c:catAx>
        <c:axId val="101442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1444224"/>
        <c:crosses val="autoZero"/>
        <c:auto val="1"/>
        <c:lblAlgn val="ctr"/>
        <c:lblOffset val="100"/>
        <c:noMultiLvlLbl val="0"/>
      </c:catAx>
      <c:valAx>
        <c:axId val="10144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42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478208"/>
        <c:axId val="102479744"/>
        <c:axId val="0"/>
      </c:bar3DChart>
      <c:catAx>
        <c:axId val="10247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2479744"/>
        <c:crosses val="autoZero"/>
        <c:auto val="1"/>
        <c:lblAlgn val="ctr"/>
        <c:lblOffset val="100"/>
        <c:noMultiLvlLbl val="0"/>
      </c:catAx>
      <c:valAx>
        <c:axId val="10247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78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"/>
          <c:y val="3.3172511261026056E-3"/>
          <c:w val="0.46346628893086278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01.08.20 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01.08.20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01.08.20  '!$B$3:$B$7</c:f>
              <c:numCache>
                <c:formatCode>General</c:formatCode>
                <c:ptCount val="5"/>
                <c:pt idx="0">
                  <c:v>1112</c:v>
                </c:pt>
                <c:pt idx="1">
                  <c:v>2441</c:v>
                </c:pt>
                <c:pt idx="2">
                  <c:v>1581</c:v>
                </c:pt>
                <c:pt idx="3">
                  <c:v>582</c:v>
                </c:pt>
                <c:pt idx="4">
                  <c:v>1534</c:v>
                </c:pt>
              </c:numCache>
            </c:numRef>
          </c:val>
        </c:ser>
        <c:ser>
          <c:idx val="1"/>
          <c:order val="1"/>
          <c:tx>
            <c:strRef>
              <c:f>'расходы 01.08.20 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01.08.20  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01.08.20  '!$C$3:$C$7</c:f>
              <c:numCache>
                <c:formatCode>General</c:formatCode>
                <c:ptCount val="5"/>
                <c:pt idx="0">
                  <c:v>448</c:v>
                </c:pt>
                <c:pt idx="1">
                  <c:v>1465</c:v>
                </c:pt>
                <c:pt idx="2">
                  <c:v>814</c:v>
                </c:pt>
                <c:pt idx="3">
                  <c:v>292</c:v>
                </c:pt>
                <c:pt idx="4">
                  <c:v>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192896"/>
        <c:axId val="106194432"/>
        <c:axId val="0"/>
      </c:bar3DChart>
      <c:catAx>
        <c:axId val="10619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6194432"/>
        <c:crosses val="autoZero"/>
        <c:auto val="1"/>
        <c:lblAlgn val="ctr"/>
        <c:lblOffset val="100"/>
        <c:noMultiLvlLbl val="0"/>
      </c:catAx>
      <c:valAx>
        <c:axId val="106194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192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497280"/>
        <c:axId val="102400000"/>
        <c:axId val="0"/>
      </c:bar3DChart>
      <c:catAx>
        <c:axId val="10249728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2400000"/>
        <c:crosses val="autoZero"/>
        <c:auto val="1"/>
        <c:lblAlgn val="ctr"/>
        <c:lblOffset val="100"/>
        <c:noMultiLvlLbl val="1"/>
      </c:catAx>
      <c:valAx>
        <c:axId val="102400000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102497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407168"/>
        <c:axId val="102413056"/>
        <c:axId val="0"/>
      </c:bar3DChart>
      <c:catAx>
        <c:axId val="102407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413056"/>
        <c:crosses val="autoZero"/>
        <c:auto val="1"/>
        <c:lblAlgn val="ctr"/>
        <c:lblOffset val="100"/>
        <c:noMultiLvlLbl val="0"/>
      </c:catAx>
      <c:valAx>
        <c:axId val="1024130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407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153664"/>
        <c:axId val="103155200"/>
        <c:axId val="0"/>
      </c:bar3DChart>
      <c:catAx>
        <c:axId val="103153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155200"/>
        <c:crosses val="autoZero"/>
        <c:auto val="1"/>
        <c:lblAlgn val="ctr"/>
        <c:lblOffset val="100"/>
        <c:noMultiLvlLbl val="0"/>
      </c:catAx>
      <c:valAx>
        <c:axId val="1031552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153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559936"/>
        <c:axId val="103561472"/>
        <c:axId val="0"/>
      </c:bar3DChart>
      <c:catAx>
        <c:axId val="103559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561472"/>
        <c:crosses val="autoZero"/>
        <c:auto val="1"/>
        <c:lblAlgn val="ctr"/>
        <c:lblOffset val="100"/>
        <c:noMultiLvlLbl val="0"/>
      </c:catAx>
      <c:valAx>
        <c:axId val="1035614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559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388096"/>
        <c:axId val="82389632"/>
        <c:axId val="0"/>
      </c:bar3DChart>
      <c:catAx>
        <c:axId val="82388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2389632"/>
        <c:crosses val="autoZero"/>
        <c:auto val="1"/>
        <c:lblAlgn val="ctr"/>
        <c:lblOffset val="100"/>
        <c:noMultiLvlLbl val="0"/>
      </c:catAx>
      <c:valAx>
        <c:axId val="8238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388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867904"/>
        <c:axId val="103869440"/>
        <c:axId val="0"/>
      </c:bar3DChart>
      <c:catAx>
        <c:axId val="103867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869440"/>
        <c:crosses val="autoZero"/>
        <c:auto val="1"/>
        <c:lblAlgn val="ctr"/>
        <c:lblOffset val="100"/>
        <c:noMultiLvlLbl val="0"/>
      </c:catAx>
      <c:valAx>
        <c:axId val="1038694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3867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39"/>
          <c:y val="7.3764476122949235E-3"/>
          <c:w val="0.48742470750478323"/>
          <c:h val="0.9600191563732268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077568"/>
        <c:axId val="103854080"/>
        <c:axId val="0"/>
      </c:bar3DChart>
      <c:catAx>
        <c:axId val="104077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3854080"/>
        <c:crosses val="autoZero"/>
        <c:auto val="1"/>
        <c:lblAlgn val="ctr"/>
        <c:lblOffset val="100"/>
        <c:noMultiLvlLbl val="0"/>
      </c:catAx>
      <c:valAx>
        <c:axId val="10385408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4077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225792"/>
        <c:axId val="104239872"/>
        <c:axId val="0"/>
      </c:bar3DChart>
      <c:catAx>
        <c:axId val="104225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239872"/>
        <c:crosses val="autoZero"/>
        <c:auto val="1"/>
        <c:lblAlgn val="ctr"/>
        <c:lblOffset val="100"/>
        <c:noMultiLvlLbl val="0"/>
      </c:catAx>
      <c:valAx>
        <c:axId val="1042398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42257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251392"/>
        <c:axId val="104252928"/>
        <c:axId val="0"/>
      </c:bar3DChart>
      <c:catAx>
        <c:axId val="104251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252928"/>
        <c:crosses val="autoZero"/>
        <c:auto val="1"/>
        <c:lblAlgn val="ctr"/>
        <c:lblOffset val="100"/>
        <c:noMultiLvlLbl val="0"/>
      </c:catAx>
      <c:valAx>
        <c:axId val="1042529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4251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805120"/>
        <c:axId val="104806656"/>
        <c:axId val="0"/>
      </c:bar3DChart>
      <c:catAx>
        <c:axId val="10480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806656"/>
        <c:crosses val="autoZero"/>
        <c:auto val="1"/>
        <c:lblAlgn val="ctr"/>
        <c:lblOffset val="100"/>
        <c:noMultiLvlLbl val="0"/>
      </c:catAx>
      <c:valAx>
        <c:axId val="1048066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4805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540416"/>
        <c:axId val="104546304"/>
        <c:axId val="0"/>
      </c:bar3DChart>
      <c:catAx>
        <c:axId val="104540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546304"/>
        <c:crosses val="autoZero"/>
        <c:auto val="1"/>
        <c:lblAlgn val="ctr"/>
        <c:lblOffset val="100"/>
        <c:noMultiLvlLbl val="0"/>
      </c:catAx>
      <c:valAx>
        <c:axId val="10454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540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72"/>
          <c:y val="7.3764476122949374E-3"/>
          <c:w val="0.487424707504784"/>
          <c:h val="0.9600191563732275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01.08.20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49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801E-2"/>
                  <c:y val="-5.466970387243741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544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801E-2"/>
                  <c:y val="-5.770690964312849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7E-2"/>
                  <c:y val="-5.163249810174649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01.08.20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01.08.20 '!$B$3:$B$8</c:f>
              <c:numCache>
                <c:formatCode>0.0</c:formatCode>
                <c:ptCount val="6"/>
                <c:pt idx="0">
                  <c:v>62.956462662061938</c:v>
                </c:pt>
                <c:pt idx="1">
                  <c:v>59.289305579169806</c:v>
                </c:pt>
                <c:pt idx="2">
                  <c:v>35.041446872645061</c:v>
                </c:pt>
                <c:pt idx="3">
                  <c:v>46.437405250139633</c:v>
                </c:pt>
                <c:pt idx="5">
                  <c:v>35.362733119712303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01.08.20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544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01.08.20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01.08.20 '!$C$3:$C$8</c:f>
              <c:numCache>
                <c:formatCode>0.0</c:formatCode>
                <c:ptCount val="6"/>
                <c:pt idx="0">
                  <c:v>25.363754741550132</c:v>
                </c:pt>
                <c:pt idx="1">
                  <c:v>35.583298923999905</c:v>
                </c:pt>
                <c:pt idx="2">
                  <c:v>18.041579857263176</c:v>
                </c:pt>
                <c:pt idx="3">
                  <c:v>23.298491981169711</c:v>
                </c:pt>
                <c:pt idx="5">
                  <c:v>19.802208441872796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843520"/>
        <c:axId val="107295872"/>
        <c:axId val="0"/>
      </c:bar3DChart>
      <c:catAx>
        <c:axId val="10684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7295872"/>
        <c:crosses val="autoZero"/>
        <c:auto val="1"/>
        <c:lblAlgn val="ctr"/>
        <c:lblOffset val="100"/>
        <c:noMultiLvlLbl val="0"/>
      </c:catAx>
      <c:valAx>
        <c:axId val="1072958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6843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580800"/>
        <c:axId val="83582336"/>
        <c:axId val="0"/>
      </c:bar3DChart>
      <c:catAx>
        <c:axId val="83580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582336"/>
        <c:crosses val="autoZero"/>
        <c:auto val="1"/>
        <c:lblAlgn val="ctr"/>
        <c:lblOffset val="100"/>
        <c:noMultiLvlLbl val="0"/>
      </c:catAx>
      <c:valAx>
        <c:axId val="8358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580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024512"/>
        <c:axId val="83497344"/>
        <c:axId val="0"/>
      </c:bar3DChart>
      <c:catAx>
        <c:axId val="83024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497344"/>
        <c:crosses val="autoZero"/>
        <c:auto val="1"/>
        <c:lblAlgn val="ctr"/>
        <c:lblOffset val="100"/>
        <c:noMultiLvlLbl val="0"/>
      </c:catAx>
      <c:valAx>
        <c:axId val="834973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3024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14"/>
          <c:y val="2.4935689009023165E-3"/>
          <c:w val="0.669146288570828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504512"/>
        <c:axId val="83514496"/>
        <c:axId val="0"/>
      </c:bar3DChart>
      <c:catAx>
        <c:axId val="83504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514496"/>
        <c:crosses val="autoZero"/>
        <c:auto val="1"/>
        <c:lblAlgn val="ctr"/>
        <c:lblOffset val="100"/>
        <c:noMultiLvlLbl val="0"/>
      </c:catAx>
      <c:valAx>
        <c:axId val="83514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504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538304"/>
        <c:axId val="83539840"/>
        <c:axId val="0"/>
      </c:bar3DChart>
      <c:catAx>
        <c:axId val="8353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539840"/>
        <c:crosses val="autoZero"/>
        <c:auto val="1"/>
        <c:lblAlgn val="ctr"/>
        <c:lblOffset val="100"/>
        <c:noMultiLvlLbl val="0"/>
      </c:catAx>
      <c:valAx>
        <c:axId val="83539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538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186"/>
          <c:y val="2.4935689009023126E-3"/>
          <c:w val="0.66914628857082925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555456"/>
        <c:axId val="83556992"/>
        <c:axId val="0"/>
      </c:bar3DChart>
      <c:catAx>
        <c:axId val="8355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556992"/>
        <c:crosses val="autoZero"/>
        <c:auto val="1"/>
        <c:lblAlgn val="ctr"/>
        <c:lblOffset val="100"/>
        <c:noMultiLvlLbl val="0"/>
      </c:catAx>
      <c:valAx>
        <c:axId val="83556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555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chart" Target="../charts/chart23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12" Type="http://schemas.openxmlformats.org/officeDocument/2006/relationships/chart" Target="../charts/char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11" Type="http://schemas.openxmlformats.org/officeDocument/2006/relationships/chart" Target="../charts/chart21.xml"/><Relationship Id="rId5" Type="http://schemas.openxmlformats.org/officeDocument/2006/relationships/chart" Target="../charts/chart15.xml"/><Relationship Id="rId10" Type="http://schemas.openxmlformats.org/officeDocument/2006/relationships/chart" Target="../charts/chart20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Relationship Id="rId14" Type="http://schemas.openxmlformats.org/officeDocument/2006/relationships/chart" Target="../charts/char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12" Type="http://schemas.openxmlformats.org/officeDocument/2006/relationships/chart" Target="../charts/chart35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9.xml"/><Relationship Id="rId11" Type="http://schemas.openxmlformats.org/officeDocument/2006/relationships/chart" Target="../charts/chart34.xml"/><Relationship Id="rId5" Type="http://schemas.openxmlformats.org/officeDocument/2006/relationships/chart" Target="../charts/chart28.xml"/><Relationship Id="rId10" Type="http://schemas.openxmlformats.org/officeDocument/2006/relationships/chart" Target="../charts/chart33.xml"/><Relationship Id="rId4" Type="http://schemas.openxmlformats.org/officeDocument/2006/relationships/chart" Target="../charts/chart27.xml"/><Relationship Id="rId9" Type="http://schemas.openxmlformats.org/officeDocument/2006/relationships/chart" Target="../charts/char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12" Type="http://schemas.openxmlformats.org/officeDocument/2006/relationships/chart" Target="../charts/chart46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0.xml"/><Relationship Id="rId11" Type="http://schemas.openxmlformats.org/officeDocument/2006/relationships/chart" Target="../charts/chart45.xml"/><Relationship Id="rId5" Type="http://schemas.openxmlformats.org/officeDocument/2006/relationships/chart" Target="../charts/chart39.xml"/><Relationship Id="rId10" Type="http://schemas.openxmlformats.org/officeDocument/2006/relationships/chart" Target="../charts/chart44.xml"/><Relationship Id="rId4" Type="http://schemas.openxmlformats.org/officeDocument/2006/relationships/chart" Target="../charts/chart38.xml"/><Relationship Id="rId9" Type="http://schemas.openxmlformats.org/officeDocument/2006/relationships/chart" Target="../charts/char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08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</a:t>
            </a:r>
            <a:r>
              <a:rPr lang="en-US" sz="2400" b="1" dirty="0" smtClean="0"/>
              <a:t>08.2020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4176"/>
              </p:ext>
            </p:extLst>
          </p:nvPr>
        </p:nvGraphicFramePr>
        <p:xfrm>
          <a:off x="1763688" y="1940944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5065"/>
              </p:ext>
            </p:extLst>
          </p:nvPr>
        </p:nvGraphicFramePr>
        <p:xfrm>
          <a:off x="1475656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49323"/>
              </p:ext>
            </p:extLst>
          </p:nvPr>
        </p:nvGraphicFramePr>
        <p:xfrm>
          <a:off x="1547664" y="2060848"/>
          <a:ext cx="69809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77967"/>
              </p:ext>
            </p:extLst>
          </p:nvPr>
        </p:nvGraphicFramePr>
        <p:xfrm>
          <a:off x="1638300" y="1690687"/>
          <a:ext cx="58674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321720"/>
              </p:ext>
            </p:extLst>
          </p:nvPr>
        </p:nvGraphicFramePr>
        <p:xfrm>
          <a:off x="2156773" y="1959200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59413"/>
              </p:ext>
            </p:extLst>
          </p:nvPr>
        </p:nvGraphicFramePr>
        <p:xfrm>
          <a:off x="2156773" y="1974232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97031"/>
              </p:ext>
            </p:extLst>
          </p:nvPr>
        </p:nvGraphicFramePr>
        <p:xfrm>
          <a:off x="1843912" y="1895622"/>
          <a:ext cx="6828036" cy="436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1619250" y="1466850"/>
          <a:ext cx="59055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</a:t>
            </a:r>
            <a:r>
              <a:rPr lang="en-US" sz="2400" b="1" dirty="0" smtClean="0"/>
              <a:t>08.2020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58433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36987"/>
              </p:ext>
            </p:extLst>
          </p:nvPr>
        </p:nvGraphicFramePr>
        <p:xfrm>
          <a:off x="1403648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86393"/>
              </p:ext>
            </p:extLst>
          </p:nvPr>
        </p:nvGraphicFramePr>
        <p:xfrm>
          <a:off x="1403648" y="1940944"/>
          <a:ext cx="64008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85210"/>
              </p:ext>
            </p:extLst>
          </p:nvPr>
        </p:nvGraphicFramePr>
        <p:xfrm>
          <a:off x="1763688" y="1940944"/>
          <a:ext cx="6400800" cy="394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031219"/>
              </p:ext>
            </p:extLst>
          </p:nvPr>
        </p:nvGraphicFramePr>
        <p:xfrm>
          <a:off x="2370094" y="2204864"/>
          <a:ext cx="4857750" cy="349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144436"/>
              </p:ext>
            </p:extLst>
          </p:nvPr>
        </p:nvGraphicFramePr>
        <p:xfrm>
          <a:off x="1475656" y="2060848"/>
          <a:ext cx="6324600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1571625" y="1776412"/>
          <a:ext cx="6000750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</a:t>
            </a:r>
            <a:r>
              <a:rPr lang="en-US" sz="2400" b="1" dirty="0" smtClean="0"/>
              <a:t>08.2020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22096"/>
              </p:ext>
            </p:extLst>
          </p:nvPr>
        </p:nvGraphicFramePr>
        <p:xfrm>
          <a:off x="1691680" y="1916832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72258"/>
              </p:ext>
            </p:extLst>
          </p:nvPr>
        </p:nvGraphicFramePr>
        <p:xfrm>
          <a:off x="1356395" y="2204864"/>
          <a:ext cx="667198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89381"/>
              </p:ext>
            </p:extLst>
          </p:nvPr>
        </p:nvGraphicFramePr>
        <p:xfrm>
          <a:off x="1619672" y="1916832"/>
          <a:ext cx="6613004" cy="39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85854"/>
              </p:ext>
            </p:extLst>
          </p:nvPr>
        </p:nvGraphicFramePr>
        <p:xfrm>
          <a:off x="2109787" y="19383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908723"/>
              </p:ext>
            </p:extLst>
          </p:nvPr>
        </p:nvGraphicFramePr>
        <p:xfrm>
          <a:off x="2262187" y="20907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74164"/>
              </p:ext>
            </p:extLst>
          </p:nvPr>
        </p:nvGraphicFramePr>
        <p:xfrm>
          <a:off x="2414587" y="22431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914003"/>
              </p:ext>
            </p:extLst>
          </p:nvPr>
        </p:nvGraphicFramePr>
        <p:xfrm>
          <a:off x="1547665" y="1916833"/>
          <a:ext cx="6553348" cy="406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</a:t>
            </a:r>
            <a:r>
              <a:rPr lang="en-US" sz="2400" b="1" dirty="0" smtClean="0"/>
              <a:t>08.2020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21316"/>
              </p:ext>
            </p:extLst>
          </p:nvPr>
        </p:nvGraphicFramePr>
        <p:xfrm>
          <a:off x="86203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10970"/>
              </p:ext>
            </p:extLst>
          </p:nvPr>
        </p:nvGraphicFramePr>
        <p:xfrm>
          <a:off x="1266824" y="1657350"/>
          <a:ext cx="7193607" cy="414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42345"/>
              </p:ext>
            </p:extLst>
          </p:nvPr>
        </p:nvGraphicFramePr>
        <p:xfrm>
          <a:off x="1338263" y="1628800"/>
          <a:ext cx="66103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34233"/>
              </p:ext>
            </p:extLst>
          </p:nvPr>
        </p:nvGraphicFramePr>
        <p:xfrm>
          <a:off x="1338263" y="1512316"/>
          <a:ext cx="66103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579428"/>
              </p:ext>
            </p:extLst>
          </p:nvPr>
        </p:nvGraphicFramePr>
        <p:xfrm>
          <a:off x="2123728" y="1512316"/>
          <a:ext cx="6091610" cy="4580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177891"/>
              </p:ext>
            </p:extLst>
          </p:nvPr>
        </p:nvGraphicFramePr>
        <p:xfrm>
          <a:off x="1283381" y="1628800"/>
          <a:ext cx="6720114" cy="439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1476375" y="1204912"/>
          <a:ext cx="6191250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1154</TotalTime>
  <Words>84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123</cp:revision>
  <dcterms:created xsi:type="dcterms:W3CDTF">2017-02-16T11:20:46Z</dcterms:created>
  <dcterms:modified xsi:type="dcterms:W3CDTF">2020-08-17T10:22:06Z</dcterms:modified>
</cp:coreProperties>
</file>