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31" r:id="rId2"/>
    <p:sldId id="532" r:id="rId3"/>
    <p:sldId id="540" r:id="rId4"/>
    <p:sldId id="536" r:id="rId5"/>
    <p:sldId id="557" r:id="rId6"/>
    <p:sldId id="555" r:id="rId7"/>
    <p:sldId id="537" r:id="rId8"/>
    <p:sldId id="550" r:id="rId9"/>
    <p:sldId id="542" r:id="rId10"/>
    <p:sldId id="543" r:id="rId11"/>
    <p:sldId id="546" r:id="rId12"/>
    <p:sldId id="547" r:id="rId13"/>
  </p:sldIdLst>
  <p:sldSz cx="10693400" cy="7561263"/>
  <p:notesSz cx="6808788" cy="9940925"/>
  <p:defaultTextStyle>
    <a:defPPr>
      <a:defRPr lang="ru-RU"/>
    </a:defPPr>
    <a:lvl1pPr marL="0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4334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28642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42967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57296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71617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85953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00283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14595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EE22D9-A80C-4973-BC0F-C97E7D152950}">
          <p14:sldIdLst>
            <p14:sldId id="531"/>
            <p14:sldId id="532"/>
            <p14:sldId id="540"/>
            <p14:sldId id="536"/>
            <p14:sldId id="557"/>
            <p14:sldId id="555"/>
            <p14:sldId id="537"/>
            <p14:sldId id="550"/>
            <p14:sldId id="542"/>
            <p14:sldId id="543"/>
            <p14:sldId id="546"/>
            <p14:sldId id="547"/>
          </p14:sldIdLst>
        </p14:section>
        <p14:section name="Раздел без заголовка" id="{632AC91A-AFC4-42B7-BAC9-9914B19B932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293" userDrawn="1">
          <p15:clr>
            <a:srgbClr val="A4A3A4"/>
          </p15:clr>
        </p15:guide>
        <p15:guide id="8" pos="7557" userDrawn="1">
          <p15:clr>
            <a:srgbClr val="A4A3A4"/>
          </p15:clr>
        </p15:guide>
        <p15:guide id="9" pos="8117" userDrawn="1">
          <p15:clr>
            <a:srgbClr val="A4A3A4"/>
          </p15:clr>
        </p15:guide>
        <p15:guide id="10" pos="762" userDrawn="1">
          <p15:clr>
            <a:srgbClr val="A4A3A4"/>
          </p15:clr>
        </p15:guide>
        <p15:guide id="11" orient="horz" pos="2381" userDrawn="1">
          <p15:clr>
            <a:srgbClr val="A4A3A4"/>
          </p15:clr>
        </p15:guide>
        <p15:guide id="12" orient="horz" pos="657" userDrawn="1">
          <p15:clr>
            <a:srgbClr val="A4A3A4"/>
          </p15:clr>
        </p15:guide>
        <p15:guide id="13" orient="horz" pos="4422" userDrawn="1">
          <p15:clr>
            <a:srgbClr val="A4A3A4"/>
          </p15:clr>
        </p15:guide>
        <p15:guide id="14" pos="2296" userDrawn="1">
          <p15:clr>
            <a:srgbClr val="A4A3A4"/>
          </p15:clr>
        </p15:guide>
        <p15:guide id="15" pos="7541" userDrawn="1">
          <p15:clr>
            <a:srgbClr val="A4A3A4"/>
          </p15:clr>
        </p15:guide>
        <p15:guide id="16" pos="8111" userDrawn="1">
          <p15:clr>
            <a:srgbClr val="A4A3A4"/>
          </p15:clr>
        </p15:guide>
        <p15:guide id="17" pos="756" userDrawn="1">
          <p15:clr>
            <a:srgbClr val="A4A3A4"/>
          </p15:clr>
        </p15:guide>
        <p15:guide id="18" orient="horz" pos="975" userDrawn="1">
          <p15:clr>
            <a:srgbClr val="A4A3A4"/>
          </p15:clr>
        </p15:guide>
        <p15:guide id="19" orient="horz" pos="340" userDrawn="1">
          <p15:clr>
            <a:srgbClr val="A4A3A4"/>
          </p15:clr>
        </p15:guide>
        <p15:guide id="20" orient="horz" pos="4468" userDrawn="1">
          <p15:clr>
            <a:srgbClr val="A4A3A4"/>
          </p15:clr>
        </p15:guide>
        <p15:guide id="21" pos="4634" userDrawn="1">
          <p15:clr>
            <a:srgbClr val="A4A3A4"/>
          </p15:clr>
        </p15:guide>
        <p15:guide id="22" pos="7656" userDrawn="1">
          <p15:clr>
            <a:srgbClr val="A4A3A4"/>
          </p15:clr>
        </p15:guide>
        <p15:guide id="23" pos="7540">
          <p15:clr>
            <a:srgbClr val="A4A3A4"/>
          </p15:clr>
        </p15:guide>
        <p15:guide id="24" pos="3368">
          <p15:clr>
            <a:srgbClr val="A4A3A4"/>
          </p15:clr>
        </p15:guide>
        <p15:guide id="25" pos="828">
          <p15:clr>
            <a:srgbClr val="A4A3A4"/>
          </p15:clr>
        </p15:guide>
        <p15:guide id="26" pos="1824">
          <p15:clr>
            <a:srgbClr val="A4A3A4"/>
          </p15:clr>
        </p15:guide>
        <p15:guide id="27" pos="6011">
          <p15:clr>
            <a:srgbClr val="A4A3A4"/>
          </p15:clr>
        </p15:guide>
        <p15:guide id="28" pos="6457">
          <p15:clr>
            <a:srgbClr val="A4A3A4"/>
          </p15:clr>
        </p15:guide>
        <p15:guide id="29" pos="606">
          <p15:clr>
            <a:srgbClr val="A4A3A4"/>
          </p15:clr>
        </p15:guide>
        <p15:guide id="30" pos="1826">
          <p15:clr>
            <a:srgbClr val="A4A3A4"/>
          </p15:clr>
        </p15:guide>
        <p15:guide id="31" pos="5998">
          <p15:clr>
            <a:srgbClr val="A4A3A4"/>
          </p15:clr>
        </p15:guide>
        <p15:guide id="32" pos="6452">
          <p15:clr>
            <a:srgbClr val="A4A3A4"/>
          </p15:clr>
        </p15:guide>
        <p15:guide id="33" pos="601">
          <p15:clr>
            <a:srgbClr val="A4A3A4"/>
          </p15:clr>
        </p15:guide>
        <p15:guide id="34" pos="3686">
          <p15:clr>
            <a:srgbClr val="A4A3A4"/>
          </p15:clr>
        </p15:guide>
        <p15:guide id="35" pos="6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C4B58"/>
    <a:srgbClr val="0F1EB1"/>
    <a:srgbClr val="0066CC"/>
    <a:srgbClr val="F68E38"/>
    <a:srgbClr val="336699"/>
    <a:srgbClr val="4F81BD"/>
    <a:srgbClr val="2F527D"/>
    <a:srgbClr val="FABF8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8" autoAdjust="0"/>
    <p:restoredTop sz="88921" autoAdjust="0"/>
  </p:normalViewPr>
  <p:slideViewPr>
    <p:cSldViewPr showGuides="1">
      <p:cViewPr>
        <p:scale>
          <a:sx n="90" d="100"/>
          <a:sy n="90" d="100"/>
        </p:scale>
        <p:origin x="-1518" y="504"/>
      </p:cViewPr>
      <p:guideLst>
        <p:guide orient="horz" pos="2382"/>
        <p:guide orient="horz" pos="1116"/>
        <p:guide orient="horz" pos="348"/>
        <p:guide orient="horz" pos="4470"/>
        <p:guide orient="horz" pos="657"/>
        <p:guide orient="horz" pos="4422"/>
        <p:guide orient="horz" pos="975"/>
        <p:guide orient="horz" pos="340"/>
        <p:guide orient="horz" pos="4468"/>
        <p:guide pos="4235"/>
        <p:guide pos="1041"/>
        <p:guide pos="2293"/>
        <p:guide pos="7557"/>
        <p:guide pos="8117"/>
        <p:guide pos="762"/>
        <p:guide pos="2296"/>
        <p:guide pos="7541"/>
        <p:guide pos="8111"/>
        <p:guide pos="755"/>
        <p:guide pos="4635"/>
        <p:guide pos="7656"/>
        <p:guide pos="3368"/>
        <p:guide pos="828"/>
        <p:guide pos="1824"/>
        <p:guide pos="6011"/>
        <p:guide pos="6457"/>
        <p:guide pos="606"/>
        <p:guide pos="1826"/>
        <p:guide pos="5998"/>
        <p:guide pos="6452"/>
        <p:guide pos="601"/>
        <p:guide pos="3686"/>
        <p:guide pos="6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3D8366FC-C043-42BC-AEDB-51DB2D78B3E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4"/>
            <a:ext cx="2951217" cy="49760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4"/>
            <a:ext cx="2951217" cy="49760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72B91088-C19B-4A7E-AADE-EFD98640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0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3"/>
            <a:ext cx="2950475" cy="497047"/>
          </a:xfrm>
          <a:prstGeom prst="rect">
            <a:avLst/>
          </a:prstGeom>
        </p:spPr>
        <p:txBody>
          <a:bodyPr vert="horz" lIns="91100" tIns="45551" rIns="91100" bIns="455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51" y="13"/>
            <a:ext cx="2950475" cy="497047"/>
          </a:xfrm>
          <a:prstGeom prst="rect">
            <a:avLst/>
          </a:prstGeom>
        </p:spPr>
        <p:txBody>
          <a:bodyPr vert="horz" lIns="91100" tIns="45551" rIns="91100" bIns="45551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75262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0" tIns="45551" rIns="91100" bIns="455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61"/>
            <a:ext cx="5447030" cy="4473416"/>
          </a:xfrm>
          <a:prstGeom prst="rect">
            <a:avLst/>
          </a:prstGeom>
        </p:spPr>
        <p:txBody>
          <a:bodyPr vert="horz" lIns="91100" tIns="45551" rIns="91100" bIns="455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42169"/>
            <a:ext cx="2950475" cy="497047"/>
          </a:xfrm>
          <a:prstGeom prst="rect">
            <a:avLst/>
          </a:prstGeom>
        </p:spPr>
        <p:txBody>
          <a:bodyPr vert="horz" lIns="91100" tIns="45551" rIns="91100" bIns="455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51" y="9442169"/>
            <a:ext cx="2950475" cy="497047"/>
          </a:xfrm>
          <a:prstGeom prst="rect">
            <a:avLst/>
          </a:prstGeom>
        </p:spPr>
        <p:txBody>
          <a:bodyPr vert="horz" lIns="91100" tIns="45551" rIns="91100" bIns="45551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34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642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2967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296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617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5953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283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595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87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758"/>
            <a:ext cx="9089390" cy="1620771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2" y="5365160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4100" b="0">
                <a:solidFill>
                  <a:schemeClr val="bg1"/>
                </a:solidFill>
                <a:latin typeface="+mj-lt"/>
              </a:defRPr>
            </a:lvl1pPr>
            <a:lvl2pPr marL="64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9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4600"/>
            </a:lvl1pPr>
            <a:lvl2pPr marL="646561" indent="0">
              <a:buNone/>
              <a:defRPr sz="4100"/>
            </a:lvl2pPr>
            <a:lvl3pPr marL="1293109" indent="0">
              <a:buNone/>
              <a:defRPr sz="3400"/>
            </a:lvl3pPr>
            <a:lvl4pPr marL="1939663" indent="0">
              <a:buNone/>
              <a:defRPr sz="2900"/>
            </a:lvl4pPr>
            <a:lvl5pPr marL="2586225" indent="0">
              <a:buNone/>
              <a:defRPr sz="2900"/>
            </a:lvl5pPr>
            <a:lvl6pPr marL="3232791" indent="0">
              <a:buNone/>
              <a:defRPr sz="2900"/>
            </a:lvl6pPr>
            <a:lvl7pPr marL="3879343" indent="0">
              <a:buNone/>
              <a:defRPr sz="2900"/>
            </a:lvl7pPr>
            <a:lvl8pPr marL="4525910" indent="0">
              <a:buNone/>
              <a:defRPr sz="2900"/>
            </a:lvl8pPr>
            <a:lvl9pPr marL="5172459" indent="0">
              <a:buNone/>
              <a:defRPr sz="29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2100"/>
            </a:lvl1pPr>
            <a:lvl2pPr marL="646561" indent="0">
              <a:buNone/>
              <a:defRPr sz="1800"/>
            </a:lvl2pPr>
            <a:lvl3pPr marL="1293109" indent="0">
              <a:buNone/>
              <a:defRPr sz="1400"/>
            </a:lvl3pPr>
            <a:lvl4pPr marL="1939663" indent="0">
              <a:buNone/>
              <a:defRPr sz="1300"/>
            </a:lvl4pPr>
            <a:lvl5pPr marL="2586225" indent="0">
              <a:buNone/>
              <a:defRPr sz="1300"/>
            </a:lvl5pPr>
            <a:lvl6pPr marL="3232791" indent="0">
              <a:buNone/>
              <a:defRPr sz="1300"/>
            </a:lvl6pPr>
            <a:lvl7pPr marL="3879343" indent="0">
              <a:buNone/>
              <a:defRPr sz="1300"/>
            </a:lvl7pPr>
            <a:lvl8pPr marL="4525910" indent="0">
              <a:buNone/>
              <a:defRPr sz="1300"/>
            </a:lvl8pPr>
            <a:lvl9pPr marL="51724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79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8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74" y="21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57" y="1771664"/>
            <a:ext cx="8561139" cy="5324476"/>
          </a:xfrm>
        </p:spPr>
        <p:txBody>
          <a:bodyPr/>
          <a:lstStyle>
            <a:lvl1pPr marL="450648" indent="0">
              <a:buFontTx/>
              <a:buNone/>
              <a:defRPr b="1">
                <a:latin typeface="+mj-lt"/>
              </a:defRPr>
            </a:lvl1pPr>
            <a:lvl2pPr marL="446760" indent="3987">
              <a:defRPr>
                <a:latin typeface="+mj-lt"/>
              </a:defRPr>
            </a:lvl2pPr>
            <a:lvl3pPr marL="779365" indent="-322760">
              <a:tabLst/>
              <a:defRPr>
                <a:latin typeface="+mj-lt"/>
              </a:defRPr>
            </a:lvl3pPr>
            <a:lvl4pPr marL="0" indent="446760">
              <a:lnSpc>
                <a:spcPts val="2260"/>
              </a:lnSpc>
              <a:spcBef>
                <a:spcPts val="503"/>
              </a:spcBef>
              <a:defRPr>
                <a:latin typeface="+mj-lt"/>
              </a:defRPr>
            </a:lvl4pPr>
            <a:lvl5pPr>
              <a:lnSpc>
                <a:spcPts val="2260"/>
              </a:lnSpc>
              <a:spcBef>
                <a:spcPts val="50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82" y="5652845"/>
            <a:ext cx="1080120" cy="415498"/>
          </a:xfrm>
          <a:prstGeom prst="rect">
            <a:avLst/>
          </a:prstGeom>
          <a:noFill/>
        </p:spPr>
        <p:txBody>
          <a:bodyPr wrap="square" lIns="113356" tIns="56675" rIns="113356" bIns="56675" rtlCol="0">
            <a:noAutofit/>
          </a:bodyPr>
          <a:lstStyle/>
          <a:p>
            <a:endParaRPr lang="ru-RU" sz="26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534"/>
            <a:ext cx="8580438" cy="1219199"/>
          </a:xfrm>
        </p:spPr>
        <p:txBody>
          <a:bodyPr/>
          <a:lstStyle>
            <a:lvl1pPr marL="0" marR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6" y="5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57" y="1771664"/>
            <a:ext cx="8561139" cy="5324476"/>
          </a:xfrm>
        </p:spPr>
        <p:txBody>
          <a:bodyPr/>
          <a:lstStyle>
            <a:lvl1pPr marL="450648" indent="0">
              <a:buFontTx/>
              <a:buNone/>
              <a:defRPr b="1">
                <a:latin typeface="+mj-lt"/>
              </a:defRPr>
            </a:lvl1pPr>
            <a:lvl2pPr marL="450648" indent="0">
              <a:defRPr>
                <a:latin typeface="+mj-lt"/>
              </a:defRPr>
            </a:lvl2pPr>
            <a:lvl3pPr marL="779365" indent="-322760">
              <a:defRPr>
                <a:latin typeface="+mj-lt"/>
              </a:defRPr>
            </a:lvl3pPr>
            <a:lvl4pPr marL="0" indent="446760">
              <a:defRPr>
                <a:latin typeface="+mj-lt"/>
              </a:defRPr>
            </a:lvl4pPr>
            <a:lvl5pPr marL="177915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8" y="552534"/>
            <a:ext cx="8581268" cy="1219199"/>
          </a:xfrm>
        </p:spPr>
        <p:txBody>
          <a:bodyPr/>
          <a:lstStyle>
            <a:lvl1pPr marL="0" marR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6" y="1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57" y="1116335"/>
            <a:ext cx="8561139" cy="2232248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257" y="3781427"/>
            <a:ext cx="8561139" cy="3314700"/>
          </a:xfrm>
        </p:spPr>
        <p:txBody>
          <a:bodyPr anchor="t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465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31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396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586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327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8793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259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1724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74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246" y="1771650"/>
            <a:ext cx="4262505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311" y="1771657"/>
            <a:ext cx="4297419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61" indent="0">
              <a:buNone/>
              <a:defRPr sz="2900" b="1"/>
            </a:lvl2pPr>
            <a:lvl3pPr marL="1293109" indent="0">
              <a:buNone/>
              <a:defRPr sz="2600" b="1"/>
            </a:lvl3pPr>
            <a:lvl4pPr marL="1939663" indent="0">
              <a:buNone/>
              <a:defRPr sz="2200" b="1"/>
            </a:lvl4pPr>
            <a:lvl5pPr marL="2586225" indent="0">
              <a:buNone/>
              <a:defRPr sz="2200" b="1"/>
            </a:lvl5pPr>
            <a:lvl6pPr marL="3232791" indent="0">
              <a:buNone/>
              <a:defRPr sz="2200" b="1"/>
            </a:lvl6pPr>
            <a:lvl7pPr marL="3879343" indent="0">
              <a:buNone/>
              <a:defRPr sz="2200" b="1"/>
            </a:lvl7pPr>
            <a:lvl8pPr marL="4525910" indent="0">
              <a:buNone/>
              <a:defRPr sz="2200" b="1"/>
            </a:lvl8pPr>
            <a:lvl9pPr marL="5172459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311" y="2397901"/>
            <a:ext cx="4297419" cy="46982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66" y="1771657"/>
            <a:ext cx="4195762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61" indent="0">
              <a:buNone/>
              <a:defRPr sz="2900" b="1"/>
            </a:lvl2pPr>
            <a:lvl3pPr marL="1293109" indent="0">
              <a:buNone/>
              <a:defRPr sz="2600" b="1"/>
            </a:lvl3pPr>
            <a:lvl4pPr marL="1939663" indent="0">
              <a:buNone/>
              <a:defRPr sz="2200" b="1"/>
            </a:lvl4pPr>
            <a:lvl5pPr marL="2586225" indent="0">
              <a:buNone/>
              <a:defRPr sz="2200" b="1"/>
            </a:lvl5pPr>
            <a:lvl6pPr marL="3232791" indent="0">
              <a:buNone/>
              <a:defRPr sz="2200" b="1"/>
            </a:lvl6pPr>
            <a:lvl7pPr marL="3879343" indent="0">
              <a:buNone/>
              <a:defRPr sz="2200" b="1"/>
            </a:lvl7pPr>
            <a:lvl8pPr marL="4525910" indent="0">
              <a:buNone/>
              <a:defRPr sz="2200" b="1"/>
            </a:lvl8pPr>
            <a:lvl9pPr marL="5172459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66" y="2412479"/>
            <a:ext cx="4195762" cy="46836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74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9036" y="6474804"/>
            <a:ext cx="663576" cy="720080"/>
          </a:xfrm>
          <a:prstGeom prst="rect">
            <a:avLst/>
          </a:prstGeom>
        </p:spPr>
        <p:txBody>
          <a:bodyPr vert="horz" lIns="102881" tIns="51436" rIns="102881" bIns="51436" rtlCol="0" anchor="ctr">
            <a:normAutofit/>
          </a:bodyPr>
          <a:lstStyle>
            <a:lvl1pPr algn="ctr">
              <a:defRPr sz="3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8" y="301169"/>
            <a:ext cx="3518055" cy="128121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9"/>
            <a:ext cx="5977906" cy="6453327"/>
          </a:xfrm>
        </p:spPr>
        <p:txBody>
          <a:bodyPr/>
          <a:lstStyle>
            <a:lvl1pPr>
              <a:defRPr sz="4600"/>
            </a:lvl1pPr>
            <a:lvl2pPr>
              <a:defRPr sz="41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8" y="1582265"/>
            <a:ext cx="3518055" cy="5172114"/>
          </a:xfrm>
        </p:spPr>
        <p:txBody>
          <a:bodyPr/>
          <a:lstStyle>
            <a:lvl1pPr marL="0" indent="0">
              <a:buNone/>
              <a:defRPr sz="2100"/>
            </a:lvl1pPr>
            <a:lvl2pPr marL="646561" indent="0">
              <a:buNone/>
              <a:defRPr sz="1800"/>
            </a:lvl2pPr>
            <a:lvl3pPr marL="1293109" indent="0">
              <a:buNone/>
              <a:defRPr sz="1400"/>
            </a:lvl3pPr>
            <a:lvl4pPr marL="1939663" indent="0">
              <a:buNone/>
              <a:defRPr sz="1300"/>
            </a:lvl4pPr>
            <a:lvl5pPr marL="2586225" indent="0">
              <a:buNone/>
              <a:defRPr sz="1300"/>
            </a:lvl5pPr>
            <a:lvl6pPr marL="3232791" indent="0">
              <a:buNone/>
              <a:defRPr sz="1300"/>
            </a:lvl6pPr>
            <a:lvl7pPr marL="3879343" indent="0">
              <a:buNone/>
              <a:defRPr sz="1300"/>
            </a:lvl7pPr>
            <a:lvl8pPr marL="4525910" indent="0">
              <a:buNone/>
              <a:defRPr sz="1300"/>
            </a:lvl8pPr>
            <a:lvl9pPr marL="51724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499" y="540339"/>
            <a:ext cx="8588251" cy="1224137"/>
          </a:xfrm>
          <a:prstGeom prst="rect">
            <a:avLst/>
          </a:prstGeom>
        </p:spPr>
        <p:txBody>
          <a:bodyPr vert="horz" lIns="102881" tIns="51436" rIns="102881" bIns="5143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499" y="1764297"/>
            <a:ext cx="8588251" cy="5331830"/>
          </a:xfrm>
          <a:prstGeom prst="rect">
            <a:avLst/>
          </a:prstGeom>
        </p:spPr>
        <p:txBody>
          <a:bodyPr vert="horz" lIns="102881" tIns="51436" rIns="102881" bIns="5143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716" y="7008186"/>
            <a:ext cx="2495125" cy="402568"/>
          </a:xfrm>
          <a:prstGeom prst="rect">
            <a:avLst/>
          </a:prstGeom>
        </p:spPr>
        <p:txBody>
          <a:bodyPr vert="horz" lIns="102881" tIns="51436" rIns="102881" bIns="5143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6"/>
            <a:ext cx="3386243" cy="402568"/>
          </a:xfrm>
          <a:prstGeom prst="rect">
            <a:avLst/>
          </a:prstGeom>
        </p:spPr>
        <p:txBody>
          <a:bodyPr vert="horz" lIns="102881" tIns="51436" rIns="102881" bIns="5143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729" y="6660952"/>
            <a:ext cx="724719" cy="696626"/>
          </a:xfrm>
          <a:prstGeom prst="rect">
            <a:avLst/>
          </a:prstGeom>
        </p:spPr>
        <p:txBody>
          <a:bodyPr vert="horz" lIns="102881" tIns="51436" rIns="102881" bIns="51436" rtlCol="0" anchor="ctr">
            <a:normAutofit/>
          </a:bodyPr>
          <a:lstStyle>
            <a:lvl1pPr algn="ctr">
              <a:lnSpc>
                <a:spcPts val="3015"/>
              </a:lnSpc>
              <a:defRPr sz="34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293109" rtl="0" eaLnBrk="1" latinLnBrk="0" hangingPunct="1">
        <a:lnSpc>
          <a:spcPts val="6513"/>
        </a:lnSpc>
        <a:spcBef>
          <a:spcPct val="0"/>
        </a:spcBef>
        <a:buNone/>
        <a:defRPr sz="5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450648" indent="0" algn="l" defTabSz="1293109" rtl="0" eaLnBrk="1" latinLnBrk="0" hangingPunct="1">
        <a:spcBef>
          <a:spcPct val="20000"/>
        </a:spcBef>
        <a:buFont typeface="+mj-lt"/>
        <a:buNone/>
        <a:defRPr sz="4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450648" indent="0" algn="l" defTabSz="1293109" rtl="0" eaLnBrk="1" latinLnBrk="0" hangingPunct="1">
        <a:spcBef>
          <a:spcPct val="20000"/>
        </a:spcBef>
        <a:buFont typeface="Arial" pitchFamily="34" charset="0"/>
        <a:buNone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883681" indent="-32276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446760" algn="just" defTabSz="1293109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tabLst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779151" indent="0" algn="l" defTabSz="1293109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defRPr sz="1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3556072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02630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49189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95755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561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109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663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225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791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43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910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459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131753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4150" r="841" b="5858"/>
          <a:stretch/>
        </p:blipFill>
        <p:spPr bwMode="auto">
          <a:xfrm>
            <a:off x="542260" y="324247"/>
            <a:ext cx="9845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6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131753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750" t="7976" r="19231" b="13389"/>
          <a:stretch/>
        </p:blipFill>
        <p:spPr bwMode="auto">
          <a:xfrm>
            <a:off x="882204" y="324248"/>
            <a:ext cx="8784976" cy="6771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99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203761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0193" t="5698" r="20833" b="3701"/>
          <a:stretch/>
        </p:blipFill>
        <p:spPr bwMode="auto">
          <a:xfrm>
            <a:off x="810196" y="540272"/>
            <a:ext cx="8856984" cy="655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634732" y="5940871"/>
            <a:ext cx="108012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7706" y="2916535"/>
            <a:ext cx="108012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0636" y="1116335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70636" y="1476375"/>
            <a:ext cx="45719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5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131753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0513" t="5413" r="20513" b="3418"/>
          <a:stretch/>
        </p:blipFill>
        <p:spPr bwMode="auto">
          <a:xfrm>
            <a:off x="738188" y="324248"/>
            <a:ext cx="9073007" cy="6771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7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131753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7789" t="6553" r="20673" b="3703"/>
          <a:stretch/>
        </p:blipFill>
        <p:spPr bwMode="auto">
          <a:xfrm>
            <a:off x="738188" y="396255"/>
            <a:ext cx="9001000" cy="6840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15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131753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18430" t="6269" r="18430" b="4556"/>
          <a:stretch/>
        </p:blipFill>
        <p:spPr bwMode="auto">
          <a:xfrm>
            <a:off x="738188" y="324247"/>
            <a:ext cx="9001000" cy="6771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94772" y="972319"/>
            <a:ext cx="1296144" cy="57606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203761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750" t="8262" r="19231" b="14244"/>
          <a:stretch/>
        </p:blipFill>
        <p:spPr bwMode="auto">
          <a:xfrm>
            <a:off x="594172" y="324247"/>
            <a:ext cx="9721080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42844" y="6084887"/>
            <a:ext cx="2736304" cy="43204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1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0897" t="8832" r="10737" b="4842"/>
          <a:stretch/>
        </p:blipFill>
        <p:spPr bwMode="auto">
          <a:xfrm>
            <a:off x="1026220" y="602365"/>
            <a:ext cx="8856984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95315" y="2759308"/>
            <a:ext cx="339276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5315" y="4428703"/>
            <a:ext cx="3392760" cy="36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5315" y="6300911"/>
            <a:ext cx="339276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2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847" t="10825" r="4808" b="4273"/>
          <a:stretch/>
        </p:blipFill>
        <p:spPr bwMode="auto">
          <a:xfrm>
            <a:off x="882204" y="756295"/>
            <a:ext cx="907300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203761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269" t="7122" r="18270" b="8546"/>
          <a:stretch/>
        </p:blipFill>
        <p:spPr bwMode="auto">
          <a:xfrm>
            <a:off x="810196" y="540271"/>
            <a:ext cx="9217023" cy="6624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38788" y="2844527"/>
            <a:ext cx="62865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82604" y="2772519"/>
            <a:ext cx="504057" cy="1800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2336" y="2173913"/>
            <a:ext cx="530348" cy="342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2804" y="2405123"/>
            <a:ext cx="628650" cy="22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15052" y="2173913"/>
            <a:ext cx="864096" cy="2312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2444" y="2173914"/>
            <a:ext cx="1629892" cy="2312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6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203761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2500" t="15670" r="12500" b="8261"/>
          <a:stretch/>
        </p:blipFill>
        <p:spPr bwMode="auto">
          <a:xfrm>
            <a:off x="738188" y="540271"/>
            <a:ext cx="9073007" cy="633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5012" y="4356695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62524" y="3492599"/>
            <a:ext cx="360040" cy="18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8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8" y="552534"/>
            <a:ext cx="8581268" cy="59745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109" t="7691" r="19711" b="6553"/>
          <a:stretch/>
        </p:blipFill>
        <p:spPr bwMode="auto">
          <a:xfrm>
            <a:off x="810196" y="540271"/>
            <a:ext cx="8928992" cy="6624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8994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44094</TotalTime>
  <Words>12</Words>
  <Application>Microsoft Office PowerPoint</Application>
  <PresentationFormat>Произвольный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Суслова Ольга Яковлевна</cp:lastModifiedBy>
  <cp:revision>1497</cp:revision>
  <cp:lastPrinted>2018-10-19T08:09:59Z</cp:lastPrinted>
  <dcterms:created xsi:type="dcterms:W3CDTF">2013-04-18T07:19:29Z</dcterms:created>
  <dcterms:modified xsi:type="dcterms:W3CDTF">2018-12-04T13:36:56Z</dcterms:modified>
</cp:coreProperties>
</file>