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725562054439921"/>
          <c:y val="5.1400522542882597E-2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2"/>
          <c:order val="1"/>
          <c:tx>
            <c:strRef>
              <c:f>Лист3!$C$5</c:f>
            </c:strRef>
          </c:tx>
          <c:invertIfNegative val="0"/>
          <c:cat>
            <c:multiLvlStrRef>
              <c:f>Лист3!$B$9:$B$27</c:f>
            </c:multiLvlStrRef>
          </c:cat>
          <c:val>
            <c:numRef>
              <c:f>Лист3!$C$9:$C$27</c:f>
            </c:numRef>
          </c:val>
        </c:ser>
        <c:ser>
          <c:idx val="3"/>
          <c:order val="2"/>
          <c:tx>
            <c:strRef>
              <c:f>Лист3!$D$5</c:f>
            </c:strRef>
          </c:tx>
          <c:invertIfNegative val="0"/>
          <c:cat>
            <c:multiLvlStrRef>
              <c:f>Лист3!$B$9:$B$27</c:f>
            </c:multiLvlStrRef>
          </c:cat>
          <c:val>
            <c:numRef>
              <c:f>Лист3!$D$9:$D$27</c:f>
            </c:numRef>
          </c:val>
        </c:ser>
        <c:ser>
          <c:idx val="0"/>
          <c:order val="0"/>
          <c:tx>
            <c:strRef>
              <c:f>'[Лист Microsoft Excel долг.xlsx]Лист3'!$C$5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'[Лист Microsoft Excel долг.xlsx]Лист3'!$B$9:$B$27</c:f>
              <c:numCache>
                <c:formatCode>dd/mm/yyyy</c:formatCode>
                <c:ptCount val="19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  <c:pt idx="12">
                  <c:v>43556</c:v>
                </c:pt>
                <c:pt idx="13">
                  <c:v>43586</c:v>
                </c:pt>
                <c:pt idx="14">
                  <c:v>43617</c:v>
                </c:pt>
                <c:pt idx="15">
                  <c:v>43647</c:v>
                </c:pt>
                <c:pt idx="16">
                  <c:v>43678</c:v>
                </c:pt>
                <c:pt idx="17">
                  <c:v>43709</c:v>
                </c:pt>
                <c:pt idx="18">
                  <c:v>43739</c:v>
                </c:pt>
              </c:numCache>
            </c:numRef>
          </c:cat>
          <c:val>
            <c:numRef>
              <c:f>'[Лист Microsoft Excel долг.xlsx]Лист3'!$C$9:$C$27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009344"/>
        <c:axId val="68011136"/>
        <c:axId val="0"/>
      </c:bar3DChart>
      <c:dateAx>
        <c:axId val="68009344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extTo"/>
        <c:crossAx val="68011136"/>
        <c:crosses val="autoZero"/>
        <c:auto val="1"/>
        <c:lblOffset val="100"/>
        <c:baseTimeUnit val="months"/>
      </c:dateAx>
      <c:valAx>
        <c:axId val="68011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009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51618547681557"/>
          <c:y val="5.1400554097404488E-2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Лист3!$B$9:$B$27</c:f>
              <c:numCache>
                <c:formatCode>m/d/yyyy</c:formatCode>
                <c:ptCount val="19"/>
                <c:pt idx="0">
                  <c:v>43282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  <c:pt idx="15">
                  <c:v>43739</c:v>
                </c:pt>
                <c:pt idx="16">
                  <c:v>43770</c:v>
                </c:pt>
                <c:pt idx="17">
                  <c:v>43800</c:v>
                </c:pt>
                <c:pt idx="18">
                  <c:v>43831</c:v>
                </c:pt>
              </c:numCache>
            </c:numRef>
          </c:cat>
          <c:val>
            <c:numRef>
              <c:f>Лист3!$C$9:$C$27</c:f>
              <c:numCache>
                <c:formatCode>#,##0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49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606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64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057E-17"/>
                  <c:y val="-0.13192121887774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853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49E-3"/>
                  <c:y val="-0.15793385358602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Лист3!$B$9:$B$27</c:f>
              <c:numCache>
                <c:formatCode>m/d/yyyy</c:formatCode>
                <c:ptCount val="19"/>
                <c:pt idx="0">
                  <c:v>43282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  <c:pt idx="15">
                  <c:v>43739</c:v>
                </c:pt>
                <c:pt idx="16">
                  <c:v>43770</c:v>
                </c:pt>
                <c:pt idx="17">
                  <c:v>43800</c:v>
                </c:pt>
                <c:pt idx="18">
                  <c:v>43831</c:v>
                </c:pt>
              </c:numCache>
            </c:numRef>
          </c:cat>
          <c:val>
            <c:numRef>
              <c:f>Лист3!$D$9:$D$27</c:f>
              <c:numCache>
                <c:formatCode>#,##0.00</c:formatCode>
                <c:ptCount val="19"/>
                <c:pt idx="0">
                  <c:v>8011</c:v>
                </c:pt>
                <c:pt idx="1">
                  <c:v>8011</c:v>
                </c:pt>
                <c:pt idx="2">
                  <c:v>7461</c:v>
                </c:pt>
                <c:pt idx="3">
                  <c:v>7461</c:v>
                </c:pt>
                <c:pt idx="4">
                  <c:v>7461</c:v>
                </c:pt>
                <c:pt idx="5">
                  <c:v>7199</c:v>
                </c:pt>
                <c:pt idx="6">
                  <c:v>6217</c:v>
                </c:pt>
                <c:pt idx="7">
                  <c:v>6217</c:v>
                </c:pt>
                <c:pt idx="8">
                  <c:v>6217</c:v>
                </c:pt>
                <c:pt idx="9">
                  <c:v>6217</c:v>
                </c:pt>
                <c:pt idx="10">
                  <c:v>6217</c:v>
                </c:pt>
                <c:pt idx="11">
                  <c:v>6217</c:v>
                </c:pt>
                <c:pt idx="12">
                  <c:v>6217</c:v>
                </c:pt>
                <c:pt idx="13">
                  <c:v>6217</c:v>
                </c:pt>
                <c:pt idx="14">
                  <c:v>6217</c:v>
                </c:pt>
                <c:pt idx="15">
                  <c:v>6217</c:v>
                </c:pt>
                <c:pt idx="16">
                  <c:v>6217</c:v>
                </c:pt>
                <c:pt idx="17">
                  <c:v>5956</c:v>
                </c:pt>
                <c:pt idx="18">
                  <c:v>4974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369088"/>
        <c:axId val="71370624"/>
        <c:axId val="0"/>
      </c:bar3DChart>
      <c:dateAx>
        <c:axId val="7136908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1370624"/>
        <c:crosses val="autoZero"/>
        <c:auto val="1"/>
        <c:lblOffset val="100"/>
        <c:baseTimeUnit val="months"/>
      </c:dateAx>
      <c:valAx>
        <c:axId val="713706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136908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96947898"/>
              </p:ext>
            </p:extLst>
          </p:nvPr>
        </p:nvGraphicFramePr>
        <p:xfrm>
          <a:off x="857224" y="1285860"/>
          <a:ext cx="778674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9</cp:revision>
  <dcterms:created xsi:type="dcterms:W3CDTF">2017-07-11T10:28:44Z</dcterms:created>
  <dcterms:modified xsi:type="dcterms:W3CDTF">2020-06-09T04:33:16Z</dcterms:modified>
</cp:coreProperties>
</file>