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5" autoAdjust="0"/>
    <p:restoredTop sz="81946" autoAdjust="0"/>
  </p:normalViewPr>
  <p:slideViewPr>
    <p:cSldViewPr>
      <p:cViewPr varScale="1">
        <p:scale>
          <a:sx n="95" d="100"/>
          <a:sy n="95" d="100"/>
        </p:scale>
        <p:origin x="-20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254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085371142917297"/>
          <c:y val="2.4935689009023239E-3"/>
          <c:w val="0.66914628857083014"/>
          <c:h val="0.99750643109909753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2018год.xls]доходы на 01.07.18'!$B$3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98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9198E-2"/>
                </c:manualLayout>
              </c:layout>
              <c:showVal val="1"/>
            </c:dLbl>
            <c:dLbl>
              <c:idx val="2"/>
              <c:layout>
                <c:manualLayout>
                  <c:x val="6.8143100511073298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9254E-2"/>
                </c:manualLayout>
              </c:layout>
              <c:showVal val="1"/>
            </c:dLbl>
            <c:dLbl>
              <c:idx val="4"/>
              <c:layout>
                <c:manualLayout>
                  <c:x val="-4.5428733674048923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01.07.18'!$A$4:$A$8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2018год.xls]доходы на 01.07.18'!$B$4:$B$8</c:f>
              <c:numCache>
                <c:formatCode>General</c:formatCode>
                <c:ptCount val="5"/>
                <c:pt idx="0">
                  <c:v>581</c:v>
                </c:pt>
                <c:pt idx="1">
                  <c:v>1442</c:v>
                </c:pt>
                <c:pt idx="2">
                  <c:v>1262</c:v>
                </c:pt>
                <c:pt idx="3">
                  <c:v>923</c:v>
                </c:pt>
                <c:pt idx="4">
                  <c:v>1577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2018год.xls]доходы на 01.07.18'!$C$3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7009E-2"/>
                  <c:y val="-7.1020767794096704E-2"/>
                </c:manualLayout>
              </c:layout>
              <c:showVal val="1"/>
            </c:dLbl>
            <c:dLbl>
              <c:idx val="1"/>
              <c:layout>
                <c:manualLayout>
                  <c:x val="1.7201393267068314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23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922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01.07.18'!$A$4:$A$8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2018год.xls]доходы на 01.07.18'!$C$4:$C$8</c:f>
              <c:numCache>
                <c:formatCode>General</c:formatCode>
                <c:ptCount val="5"/>
                <c:pt idx="0">
                  <c:v>250</c:v>
                </c:pt>
                <c:pt idx="1">
                  <c:v>569</c:v>
                </c:pt>
                <c:pt idx="2">
                  <c:v>647</c:v>
                </c:pt>
                <c:pt idx="3">
                  <c:v>398</c:v>
                </c:pt>
                <c:pt idx="4">
                  <c:v>784</c:v>
                </c:pt>
              </c:numCache>
            </c:numRef>
          </c:val>
        </c:ser>
        <c:shape val="cylinder"/>
        <c:axId val="14886016"/>
        <c:axId val="14887552"/>
        <c:axId val="0"/>
      </c:bar3DChart>
      <c:catAx>
        <c:axId val="1488601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4887552"/>
        <c:crosses val="autoZero"/>
        <c:auto val="1"/>
        <c:lblAlgn val="ctr"/>
        <c:lblOffset val="100"/>
      </c:catAx>
      <c:valAx>
        <c:axId val="14887552"/>
        <c:scaling>
          <c:orientation val="minMax"/>
        </c:scaling>
        <c:delete val="1"/>
        <c:axPos val="b"/>
        <c:numFmt formatCode="General" sourceLinked="1"/>
        <c:tickLblPos val="nextTo"/>
        <c:crossAx val="148860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7872169534723547"/>
          <c:y val="2.2357965415231884E-2"/>
          <c:w val="0.39550181250496147"/>
          <c:h val="0.9736992217027356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2018год.xls]доходы на 1 чел  01.07.18 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777777777777816E-3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2.777777777777816E-3"/>
                  <c:y val="-6.48148148148154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1 чел  01.07.18 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2018год.xls]доходы на 1 чел  01.07.18  '!$B$4:$B$8</c:f>
              <c:numCache>
                <c:formatCode>0.0</c:formatCode>
                <c:ptCount val="5"/>
                <c:pt idx="0">
                  <c:v>33.415770403174783</c:v>
                </c:pt>
                <c:pt idx="1">
                  <c:v>32.550790067720058</c:v>
                </c:pt>
                <c:pt idx="2">
                  <c:v>27.592539956708983</c:v>
                </c:pt>
                <c:pt idx="3">
                  <c:v>32.597563129083525</c:v>
                </c:pt>
                <c:pt idx="4">
                  <c:v>32.23498630473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2018год.xls]доходы на 1 чел  01.07.18 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4.5031004590561682E-2"/>
                  <c:y val="-7.5080451900034428E-2"/>
                </c:manualLayout>
              </c:layout>
              <c:showVal val="1"/>
            </c:dLbl>
            <c:dLbl>
              <c:idx val="1"/>
              <c:layout>
                <c:manualLayout>
                  <c:x val="3.7184594953519258E-2"/>
                  <c:y val="-6.5821351135455897E-2"/>
                </c:manualLayout>
              </c:layout>
              <c:showVal val="1"/>
            </c:dLbl>
            <c:dLbl>
              <c:idx val="2"/>
              <c:layout>
                <c:manualLayout>
                  <c:x val="5.5655174577281405E-2"/>
                  <c:y val="-7.8703640305831518E-2"/>
                </c:manualLayout>
              </c:layout>
              <c:showVal val="1"/>
            </c:dLbl>
            <c:dLbl>
              <c:idx val="3"/>
              <c:layout>
                <c:manualLayout>
                  <c:x val="5.3364285639593903E-2"/>
                  <c:y val="-5.1932272052949924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1 чел  01.07.18 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2018год.xls]доходы на 1 чел  01.07.18  '!$C$4:$C$8</c:f>
              <c:numCache>
                <c:formatCode>0.0</c:formatCode>
                <c:ptCount val="5"/>
                <c:pt idx="0">
                  <c:v>14.378558693276585</c:v>
                </c:pt>
                <c:pt idx="1">
                  <c:v>12.844243792325051</c:v>
                </c:pt>
                <c:pt idx="2">
                  <c:v>14.146096158471259</c:v>
                </c:pt>
                <c:pt idx="3">
                  <c:v>13.738301253752416</c:v>
                </c:pt>
                <c:pt idx="4">
                  <c:v>16.025509995503018</c:v>
                </c:pt>
              </c:numCache>
            </c:numRef>
          </c:val>
        </c:ser>
        <c:shape val="cylinder"/>
        <c:axId val="14918016"/>
        <c:axId val="14919552"/>
        <c:axId val="0"/>
      </c:bar3DChart>
      <c:catAx>
        <c:axId val="1491801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10" b="1" i="0" baseline="0"/>
            </a:pPr>
            <a:endParaRPr lang="ru-RU"/>
          </a:p>
        </c:txPr>
        <c:crossAx val="14919552"/>
        <c:crosses val="autoZero"/>
        <c:auto val="1"/>
        <c:lblAlgn val="ctr"/>
        <c:lblOffset val="100"/>
      </c:catAx>
      <c:valAx>
        <c:axId val="14919552"/>
        <c:scaling>
          <c:orientation val="minMax"/>
        </c:scaling>
        <c:delete val="1"/>
        <c:axPos val="b"/>
        <c:numFmt formatCode="0.0" sourceLinked="1"/>
        <c:tickLblPos val="nextTo"/>
        <c:crossAx val="149180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39155948879884139"/>
          <c:y val="3.3172511261026056E-3"/>
          <c:w val="0.46346628893086311"/>
          <c:h val="0.8818471391538607"/>
        </c:manualLayout>
      </c:layout>
      <c:bar3DChart>
        <c:barDir val="bar"/>
        <c:grouping val="clustered"/>
        <c:ser>
          <c:idx val="0"/>
          <c:order val="0"/>
          <c:tx>
            <c:strRef>
              <c:f>'[сравни бюджеты 2018год.xls]расходы 01.07.18  '!$B$2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01.07.18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2018год.xls]расходы 01.07.18  '!$B$3:$B$7</c:f>
              <c:numCache>
                <c:formatCode>General</c:formatCode>
                <c:ptCount val="5"/>
                <c:pt idx="0">
                  <c:v>639</c:v>
                </c:pt>
                <c:pt idx="1">
                  <c:v>1540</c:v>
                </c:pt>
                <c:pt idx="2">
                  <c:v>1264</c:v>
                </c:pt>
                <c:pt idx="3">
                  <c:v>1074</c:v>
                </c:pt>
                <c:pt idx="4">
                  <c:v>1593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2018год.xls]расходы 01.07.18 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4"/>
              <c:layout>
                <c:manualLayout>
                  <c:x val="8.3333333333333367E-3"/>
                  <c:y val="-3.03893637226970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01.07.18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2018год.xls]расходы 01.07.18  '!$C$3:$C$7</c:f>
              <c:numCache>
                <c:formatCode>General</c:formatCode>
                <c:ptCount val="5"/>
                <c:pt idx="0">
                  <c:v>252</c:v>
                </c:pt>
                <c:pt idx="1">
                  <c:v>716</c:v>
                </c:pt>
                <c:pt idx="2">
                  <c:v>591</c:v>
                </c:pt>
                <c:pt idx="3">
                  <c:v>480</c:v>
                </c:pt>
                <c:pt idx="4">
                  <c:v>765</c:v>
                </c:pt>
              </c:numCache>
            </c:numRef>
          </c:val>
        </c:ser>
        <c:shape val="cylinder"/>
        <c:axId val="15138176"/>
        <c:axId val="77931648"/>
        <c:axId val="0"/>
      </c:bar3DChart>
      <c:catAx>
        <c:axId val="151381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77931648"/>
        <c:crosses val="autoZero"/>
        <c:auto val="1"/>
        <c:lblAlgn val="ctr"/>
        <c:lblOffset val="100"/>
      </c:catAx>
      <c:valAx>
        <c:axId val="77931648"/>
        <c:scaling>
          <c:orientation val="minMax"/>
        </c:scaling>
        <c:delete val="1"/>
        <c:axPos val="b"/>
        <c:numFmt formatCode="General" sourceLinked="1"/>
        <c:tickLblPos val="nextTo"/>
        <c:crossAx val="151381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3121936029182872"/>
          <c:y val="7.3764476122949374E-3"/>
          <c:w val="0.487424707504784"/>
          <c:h val="0.96001915637322754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2018год.xls]расходы на 1 чел 01.07.18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770690964312849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624169986719801E-2"/>
                  <c:y val="-5.466970387243741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7.9681274900398544E-3"/>
                  <c:y val="-6.074411541381921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0624169986719801E-2"/>
                  <c:y val="-5.770690964312849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0624169986719847E-2"/>
                  <c:y val="-5.1632498101746499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'[сравни бюджеты 2018год.xls]расходы на 1 чел 01.07.18 '!$A$3:$A$9</c:f>
              <c:strCache>
                <c:ptCount val="7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  <c:pt idx="6">
                  <c:v> </c:v>
                </c:pt>
              </c:strCache>
            </c:strRef>
          </c:cat>
          <c:val>
            <c:numRef>
              <c:f>'[сравни бюджеты 2018год.xls]расходы на 1 чел 01.07.18 '!$B$3:$B$9</c:f>
              <c:numCache>
                <c:formatCode>0.0</c:formatCode>
                <c:ptCount val="7"/>
                <c:pt idx="0">
                  <c:v>36.751596020014951</c:v>
                </c:pt>
                <c:pt idx="1">
                  <c:v>34.762979683972922</c:v>
                </c:pt>
                <c:pt idx="2">
                  <c:v>27.636268229223607</c:v>
                </c:pt>
                <c:pt idx="3">
                  <c:v>37.930425569486118</c:v>
                </c:pt>
                <c:pt idx="5">
                  <c:v>32.562037529128006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2018год.xls]расходы на 1 чел 01.07.18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3745019920318724E-2"/>
                  <c:y val="-1.2148823082763861E-2"/>
                </c:manualLayout>
              </c:layout>
              <c:showVal val="1"/>
            </c:dLbl>
            <c:dLbl>
              <c:idx val="1"/>
              <c:layout>
                <c:manualLayout>
                  <c:x val="7.9681274900398544E-3"/>
                  <c:y val="-6.0744115413819286E-2"/>
                </c:manualLayout>
              </c:layout>
              <c:showVal val="1"/>
            </c:dLbl>
            <c:dLbl>
              <c:idx val="2"/>
              <c:layout>
                <c:manualLayout>
                  <c:x val="7.1713147410358571E-2"/>
                  <c:y val="-6.0744115413819289E-3"/>
                </c:manualLayout>
              </c:layout>
              <c:showVal val="1"/>
            </c:dLbl>
            <c:dLbl>
              <c:idx val="3"/>
              <c:layout>
                <c:manualLayout>
                  <c:x val="7.7025232403718474E-2"/>
                  <c:y val="3.0372057706909684E-3"/>
                </c:manualLayout>
              </c:layout>
              <c:showVal val="1"/>
            </c:dLbl>
            <c:dLbl>
              <c:idx val="5"/>
              <c:layout>
                <c:manualLayout>
                  <c:x val="8.2337317397078363E-2"/>
                  <c:y val="-2.39150060684328E-7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на 1 чел 01.07.18 '!$A$3:$A$9</c:f>
              <c:strCache>
                <c:ptCount val="7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  <c:pt idx="6">
                  <c:v> </c:v>
                </c:pt>
              </c:strCache>
            </c:strRef>
          </c:cat>
          <c:val>
            <c:numRef>
              <c:f>'[сравни бюджеты 2018год.xls]расходы на 1 чел 01.07.18 '!$C$3:$C$9</c:f>
              <c:numCache>
                <c:formatCode>0.0</c:formatCode>
                <c:ptCount val="7"/>
                <c:pt idx="0">
                  <c:v>14.4935871628228</c:v>
                </c:pt>
                <c:pt idx="1">
                  <c:v>16.162528216704285</c:v>
                </c:pt>
                <c:pt idx="2">
                  <c:v>12.921704528062621</c:v>
                </c:pt>
                <c:pt idx="3">
                  <c:v>16.952145505915588</c:v>
                </c:pt>
                <c:pt idx="5">
                  <c:v>15.637136666530395</c:v>
                </c:pt>
              </c:numCache>
            </c:numRef>
          </c:val>
        </c:ser>
        <c:shape val="cylinder"/>
        <c:axId val="50157440"/>
        <c:axId val="50192384"/>
        <c:axId val="0"/>
      </c:bar3DChart>
      <c:catAx>
        <c:axId val="501574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0192384"/>
        <c:crosses val="autoZero"/>
        <c:auto val="1"/>
        <c:lblAlgn val="ctr"/>
        <c:lblOffset val="100"/>
      </c:catAx>
      <c:valAx>
        <c:axId val="50192384"/>
        <c:scaling>
          <c:orientation val="minMax"/>
        </c:scaling>
        <c:delete val="1"/>
        <c:axPos val="b"/>
        <c:numFmt formatCode="0.0" sourceLinked="1"/>
        <c:tickLblPos val="nextTo"/>
        <c:crossAx val="501574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01.07.2018 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</a:t>
            </a:r>
            <a:r>
              <a:rPr lang="ru-RU" sz="2400" b="1" smtClean="0"/>
              <a:t>на 01.07.2018   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785918" y="2000240"/>
          <a:ext cx="621510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01.07.2018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714480" y="2071678"/>
          <a:ext cx="5857915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01.07.2018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804987" y="1928802"/>
          <a:ext cx="6481789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01.07.2018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214414" y="1571612"/>
          <a:ext cx="707236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849</TotalTime>
  <Words>79</Words>
  <PresentationFormat>Экран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75</cp:revision>
  <dcterms:created xsi:type="dcterms:W3CDTF">2017-02-16T11:20:46Z</dcterms:created>
  <dcterms:modified xsi:type="dcterms:W3CDTF">2018-09-30T04:26:24Z</dcterms:modified>
</cp:coreProperties>
</file>