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5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43327251905888"/>
          <c:y val="0.21465033271752193"/>
          <c:w val="0.61559498754527908"/>
          <c:h val="0.624815555515697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  <c:pt idx="12">
                  <c:v>44287</c:v>
                </c:pt>
                <c:pt idx="13">
                  <c:v>44317</c:v>
                </c:pt>
                <c:pt idx="14">
                  <c:v>44348</c:v>
                </c:pt>
                <c:pt idx="15">
                  <c:v>44378</c:v>
                </c:pt>
                <c:pt idx="16">
                  <c:v>44409</c:v>
                </c:pt>
                <c:pt idx="17">
                  <c:v>44440</c:v>
                </c:pt>
                <c:pt idx="18">
                  <c:v>44470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93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717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6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75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316E-17"/>
                  <c:y val="-0.1319212188777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931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93E-3"/>
                  <c:y val="-0.157933853586028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  <c:pt idx="12">
                  <c:v>44287</c:v>
                </c:pt>
                <c:pt idx="13">
                  <c:v>44317</c:v>
                </c:pt>
                <c:pt idx="14">
                  <c:v>44348</c:v>
                </c:pt>
                <c:pt idx="15">
                  <c:v>44378</c:v>
                </c:pt>
                <c:pt idx="16">
                  <c:v>44409</c:v>
                </c:pt>
                <c:pt idx="17">
                  <c:v>44440</c:v>
                </c:pt>
                <c:pt idx="18">
                  <c:v>44470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4974</c:v>
                </c:pt>
                <c:pt idx="1">
                  <c:v>4974</c:v>
                </c:pt>
                <c:pt idx="2">
                  <c:v>4974</c:v>
                </c:pt>
                <c:pt idx="3">
                  <c:v>4974</c:v>
                </c:pt>
                <c:pt idx="4">
                  <c:v>4974</c:v>
                </c:pt>
                <c:pt idx="5">
                  <c:v>4974</c:v>
                </c:pt>
                <c:pt idx="6">
                  <c:v>4974</c:v>
                </c:pt>
                <c:pt idx="7">
                  <c:v>4974</c:v>
                </c:pt>
                <c:pt idx="8">
                  <c:v>4712</c:v>
                </c:pt>
                <c:pt idx="9">
                  <c:v>3730</c:v>
                </c:pt>
                <c:pt idx="10">
                  <c:v>3730</c:v>
                </c:pt>
                <c:pt idx="11">
                  <c:v>3730</c:v>
                </c:pt>
                <c:pt idx="12">
                  <c:v>3730</c:v>
                </c:pt>
                <c:pt idx="13">
                  <c:v>3730</c:v>
                </c:pt>
                <c:pt idx="14">
                  <c:v>3730</c:v>
                </c:pt>
                <c:pt idx="15">
                  <c:v>3730</c:v>
                </c:pt>
                <c:pt idx="16">
                  <c:v>3730</c:v>
                </c:pt>
                <c:pt idx="17">
                  <c:v>3730</c:v>
                </c:pt>
                <c:pt idx="18">
                  <c:v>3730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941696"/>
        <c:axId val="22943232"/>
        <c:axId val="0"/>
      </c:bar3DChart>
      <c:dateAx>
        <c:axId val="229416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2943232"/>
        <c:crosses val="autoZero"/>
        <c:auto val="1"/>
        <c:lblOffset val="100"/>
        <c:baseTimeUnit val="months"/>
      </c:dateAx>
      <c:valAx>
        <c:axId val="2294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4169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940976"/>
              </p:ext>
            </p:extLst>
          </p:nvPr>
        </p:nvGraphicFramePr>
        <p:xfrm>
          <a:off x="38100" y="-99392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16</cp:revision>
  <dcterms:created xsi:type="dcterms:W3CDTF">2017-07-11T10:28:44Z</dcterms:created>
  <dcterms:modified xsi:type="dcterms:W3CDTF">2021-10-15T11:42:20Z</dcterms:modified>
</cp:coreProperties>
</file>