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notesSlides/notesSlide2.xml" ContentType="application/vnd.openxmlformats-officedocument.presentationml.notesSlide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charts/chart90.xml" ContentType="application/vnd.openxmlformats-officedocument.drawingml.chart+xml"/>
  <Override PartName="/ppt/charts/chart91.xml" ContentType="application/vnd.openxmlformats-officedocument.drawingml.chart+xml"/>
  <Override PartName="/ppt/charts/chart92.xml" ContentType="application/vnd.openxmlformats-officedocument.drawingml.chart+xml"/>
  <Override PartName="/ppt/charts/chart93.xml" ContentType="application/vnd.openxmlformats-officedocument.drawingml.chart+xml"/>
  <Override PartName="/ppt/charts/chart94.xml" ContentType="application/vnd.openxmlformats-officedocument.drawingml.chart+xml"/>
  <Override PartName="/ppt/charts/chart95.xml" ContentType="application/vnd.openxmlformats-officedocument.drawingml.chart+xml"/>
  <Override PartName="/ppt/charts/chart96.xml" ContentType="application/vnd.openxmlformats-officedocument.drawingml.chart+xml"/>
  <Override PartName="/ppt/charts/chart97.xml" ContentType="application/vnd.openxmlformats-officedocument.drawingml.chart+xml"/>
  <Override PartName="/ppt/charts/chart98.xml" ContentType="application/vnd.openxmlformats-officedocument.drawingml.chart+xml"/>
  <Override PartName="/ppt/charts/chart99.xml" ContentType="application/vnd.openxmlformats-officedocument.drawingml.chart+xml"/>
  <Override PartName="/ppt/charts/chart100.xml" ContentType="application/vnd.openxmlformats-officedocument.drawingml.chart+xml"/>
  <Override PartName="/ppt/charts/chart101.xml" ContentType="application/vnd.openxmlformats-officedocument.drawingml.chart+xml"/>
  <Override PartName="/ppt/charts/chart102.xml" ContentType="application/vnd.openxmlformats-officedocument.drawingml.chart+xml"/>
  <Override PartName="/ppt/charts/chart103.xml" ContentType="application/vnd.openxmlformats-officedocument.drawingml.chart+xml"/>
  <Override PartName="/ppt/charts/chart104.xml" ContentType="application/vnd.openxmlformats-officedocument.drawingml.chart+xml"/>
  <Override PartName="/ppt/charts/chart105.xml" ContentType="application/vnd.openxmlformats-officedocument.drawingml.chart+xml"/>
  <Override PartName="/ppt/charts/chart106.xml" ContentType="application/vnd.openxmlformats-officedocument.drawingml.chart+xml"/>
  <Override PartName="/ppt/charts/chart107.xml" ContentType="application/vnd.openxmlformats-officedocument.drawingml.chart+xml"/>
  <Override PartName="/ppt/charts/chart108.xml" ContentType="application/vnd.openxmlformats-officedocument.drawingml.chart+xml"/>
  <Override PartName="/ppt/charts/chart109.xml" ContentType="application/vnd.openxmlformats-officedocument.drawingml.chart+xml"/>
  <Override PartName="/ppt/charts/chart110.xml" ContentType="application/vnd.openxmlformats-officedocument.drawingml.chart+xml"/>
  <Override PartName="/ppt/charts/chart111.xml" ContentType="application/vnd.openxmlformats-officedocument.drawingml.chart+xml"/>
  <Override PartName="/ppt/charts/chart112.xml" ContentType="application/vnd.openxmlformats-officedocument.drawingml.chart+xml"/>
  <Override PartName="/ppt/charts/chart113.xml" ContentType="application/vnd.openxmlformats-officedocument.drawingml.chart+xml"/>
  <Override PartName="/ppt/charts/chart114.xml" ContentType="application/vnd.openxmlformats-officedocument.drawingml.chart+xml"/>
  <Override PartName="/ppt/charts/chart115.xml" ContentType="application/vnd.openxmlformats-officedocument.drawingml.chart+xml"/>
  <Override PartName="/ppt/charts/chart116.xml" ContentType="application/vnd.openxmlformats-officedocument.drawingml.chart+xml"/>
  <Override PartName="/ppt/charts/chart11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7"/>
  </p:notesMasterIdLst>
  <p:handoutMasterIdLst>
    <p:handoutMasterId r:id="rId8"/>
  </p:handoutMasterIdLst>
  <p:sldIdLst>
    <p:sldId id="256" r:id="rId2"/>
    <p:sldId id="267" r:id="rId3"/>
    <p:sldId id="268" r:id="rId4"/>
    <p:sldId id="269" r:id="rId5"/>
    <p:sldId id="266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6" autoAdjust="0"/>
    <p:restoredTop sz="81946" autoAdjust="0"/>
  </p:normalViewPr>
  <p:slideViewPr>
    <p:cSldViewPr>
      <p:cViewPr varScale="1">
        <p:scale>
          <a:sx n="75" d="100"/>
          <a:sy n="75" d="100"/>
        </p:scale>
        <p:origin x="-115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86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0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4.xlsx"/></Relationships>
</file>

<file path=ppt/charts/_rels/chart10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5.xlsx"/></Relationships>
</file>

<file path=ppt/charts/_rels/chart10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6.xlsx"/></Relationships>
</file>

<file path=ppt/charts/_rels/chart10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7.xlsx"/></Relationships>
</file>

<file path=ppt/charts/_rels/chart10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8.xlsx"/></Relationships>
</file>

<file path=ppt/charts/_rels/chart10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9.xlsx"/></Relationships>
</file>

<file path=ppt/charts/_rels/chart10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0.xlsx"/></Relationships>
</file>

<file path=ppt/charts/_rels/chart10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1.xlsx"/></Relationships>
</file>

<file path=ppt/charts/_rels/chart10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2.xlsx"/></Relationships>
</file>

<file path=ppt/charts/_rels/chart10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3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4.xlsx"/></Relationships>
</file>

<file path=ppt/charts/_rels/chart1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5.xlsx"/></Relationships>
</file>

<file path=ppt/charts/_rels/chart1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6.xlsx"/></Relationships>
</file>

<file path=ppt/charts/_rels/chart1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7.xlsx"/></Relationships>
</file>

<file path=ppt/charts/_rels/chart1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8.xlsx"/></Relationships>
</file>

<file path=ppt/charts/_rels/chart1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9.xlsx"/></Relationships>
</file>

<file path=ppt/charts/_rels/chart1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0.xlsx"/></Relationships>
</file>

<file path=ppt/charts/_rels/chart1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6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7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8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9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0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1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2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3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4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5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6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8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9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0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1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2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3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4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5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6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8.xlsx"/></Relationships>
</file>

<file path=ppt/charts/_rels/chart9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9.xlsx"/></Relationships>
</file>

<file path=ppt/charts/_rels/chart9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0.xlsx"/></Relationships>
</file>

<file path=ppt/charts/_rels/chart9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1.xlsx"/></Relationships>
</file>

<file path=ppt/charts/_rels/chart9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2.xlsx"/></Relationships>
</file>

<file path=ppt/charts/_rels/chart9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9228416"/>
        <c:axId val="69229952"/>
        <c:axId val="0"/>
      </c:bar3DChart>
      <c:catAx>
        <c:axId val="692284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69229952"/>
        <c:crosses val="autoZero"/>
        <c:auto val="1"/>
        <c:lblAlgn val="ctr"/>
        <c:lblOffset val="100"/>
        <c:noMultiLvlLbl val="0"/>
      </c:catAx>
      <c:valAx>
        <c:axId val="69229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92284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387520"/>
        <c:axId val="83389056"/>
        <c:axId val="0"/>
      </c:bar3DChart>
      <c:catAx>
        <c:axId val="833875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389056"/>
        <c:crosses val="autoZero"/>
        <c:auto val="1"/>
        <c:lblAlgn val="ctr"/>
        <c:lblOffset val="100"/>
        <c:noMultiLvlLbl val="0"/>
      </c:catAx>
      <c:valAx>
        <c:axId val="83389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3875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72"/>
          <c:y val="7.3764476122949374E-3"/>
          <c:w val="0.487424707504784"/>
          <c:h val="0.9600191563732275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0382848"/>
        <c:axId val="130360064"/>
        <c:axId val="0"/>
      </c:bar3DChart>
      <c:catAx>
        <c:axId val="1303828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0360064"/>
        <c:crosses val="autoZero"/>
        <c:auto val="1"/>
        <c:lblAlgn val="ctr"/>
        <c:lblOffset val="100"/>
        <c:noMultiLvlLbl val="0"/>
      </c:catAx>
      <c:valAx>
        <c:axId val="1303600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03828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42"/>
          <c:y val="4.5753104391362872E-3"/>
          <c:w val="0.48742470750478423"/>
          <c:h val="0.96001915637322777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0748416"/>
        <c:axId val="130749952"/>
        <c:axId val="0"/>
      </c:bar3DChart>
      <c:catAx>
        <c:axId val="1307484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0749952"/>
        <c:crosses val="autoZero"/>
        <c:auto val="1"/>
        <c:lblAlgn val="ctr"/>
        <c:lblOffset val="100"/>
        <c:noMultiLvlLbl val="0"/>
      </c:catAx>
      <c:valAx>
        <c:axId val="1307499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07484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125752102769332"/>
          <c:y val="2.7318749335437549E-2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552000"/>
        <c:axId val="131553536"/>
        <c:axId val="0"/>
      </c:bar3DChart>
      <c:catAx>
        <c:axId val="1315520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1553536"/>
        <c:crosses val="autoZero"/>
        <c:auto val="1"/>
        <c:lblAlgn val="ctr"/>
        <c:lblOffset val="100"/>
        <c:noMultiLvlLbl val="0"/>
      </c:catAx>
      <c:valAx>
        <c:axId val="1315535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15520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905024"/>
        <c:axId val="131906560"/>
        <c:axId val="0"/>
      </c:bar3DChart>
      <c:catAx>
        <c:axId val="131905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1906560"/>
        <c:crosses val="autoZero"/>
        <c:auto val="1"/>
        <c:lblAlgn val="ctr"/>
        <c:lblOffset val="100"/>
        <c:noMultiLvlLbl val="0"/>
      </c:catAx>
      <c:valAx>
        <c:axId val="1319065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19050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471616"/>
        <c:axId val="131473408"/>
        <c:axId val="0"/>
      </c:bar3DChart>
      <c:catAx>
        <c:axId val="131471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1473408"/>
        <c:crosses val="autoZero"/>
        <c:auto val="1"/>
        <c:lblAlgn val="ctr"/>
        <c:lblOffset val="100"/>
        <c:noMultiLvlLbl val="0"/>
      </c:catAx>
      <c:valAx>
        <c:axId val="1314734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14716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480576"/>
        <c:axId val="132616960"/>
        <c:axId val="0"/>
      </c:bar3DChart>
      <c:catAx>
        <c:axId val="1314805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2616960"/>
        <c:crosses val="autoZero"/>
        <c:auto val="1"/>
        <c:lblAlgn val="ctr"/>
        <c:lblOffset val="100"/>
        <c:noMultiLvlLbl val="0"/>
      </c:catAx>
      <c:valAx>
        <c:axId val="1326169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14805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28"/>
          <c:y val="7.3764476122949191E-3"/>
          <c:w val="0.48742470750478301"/>
          <c:h val="0.96001915637322666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2960256"/>
        <c:axId val="132961792"/>
        <c:axId val="0"/>
      </c:bar3DChart>
      <c:catAx>
        <c:axId val="132960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2961792"/>
        <c:crosses val="autoZero"/>
        <c:auto val="1"/>
        <c:lblAlgn val="ctr"/>
        <c:lblOffset val="100"/>
        <c:noMultiLvlLbl val="0"/>
      </c:catAx>
      <c:valAx>
        <c:axId val="1329617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29602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2539136"/>
        <c:axId val="132540672"/>
        <c:axId val="0"/>
      </c:bar3DChart>
      <c:catAx>
        <c:axId val="1325391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2540672"/>
        <c:crosses val="autoZero"/>
        <c:auto val="1"/>
        <c:lblAlgn val="ctr"/>
        <c:lblOffset val="100"/>
        <c:noMultiLvlLbl val="0"/>
      </c:catAx>
      <c:valAx>
        <c:axId val="13254067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25391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2531712"/>
        <c:axId val="132533248"/>
        <c:axId val="0"/>
      </c:bar3DChart>
      <c:catAx>
        <c:axId val="132531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2533248"/>
        <c:crosses val="autoZero"/>
        <c:auto val="1"/>
        <c:lblAlgn val="ctr"/>
        <c:lblOffset val="100"/>
        <c:noMultiLvlLbl val="0"/>
      </c:catAx>
      <c:valAx>
        <c:axId val="1325332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25317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3679360"/>
        <c:axId val="133574656"/>
        <c:axId val="0"/>
      </c:bar3DChart>
      <c:catAx>
        <c:axId val="1336793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3574656"/>
        <c:crosses val="autoZero"/>
        <c:auto val="1"/>
        <c:lblAlgn val="ctr"/>
        <c:lblOffset val="100"/>
        <c:noMultiLvlLbl val="0"/>
      </c:catAx>
      <c:valAx>
        <c:axId val="1335746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36793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5525634253"/>
          <c:y val="2.4936723255542391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1103488"/>
        <c:axId val="89665920"/>
        <c:axId val="0"/>
      </c:bar3DChart>
      <c:catAx>
        <c:axId val="811034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9665920"/>
        <c:crosses val="autoZero"/>
        <c:auto val="1"/>
        <c:lblAlgn val="ctr"/>
        <c:lblOffset val="100"/>
        <c:noMultiLvlLbl val="0"/>
      </c:catAx>
      <c:valAx>
        <c:axId val="89665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1034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48890886083874"/>
          <c:y val="0.25026312009506274"/>
          <c:w val="9.2168104199922163E-2"/>
          <c:h val="0.1279978062443687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4372352"/>
        <c:axId val="134378240"/>
        <c:axId val="0"/>
      </c:bar3DChart>
      <c:catAx>
        <c:axId val="1343723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4378240"/>
        <c:crosses val="autoZero"/>
        <c:auto val="1"/>
        <c:lblAlgn val="ctr"/>
        <c:lblOffset val="100"/>
        <c:noMultiLvlLbl val="0"/>
      </c:catAx>
      <c:valAx>
        <c:axId val="1343782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43723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4729728"/>
        <c:axId val="134731264"/>
        <c:axId val="0"/>
      </c:bar3DChart>
      <c:catAx>
        <c:axId val="134729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4731264"/>
        <c:crosses val="autoZero"/>
        <c:auto val="1"/>
        <c:lblAlgn val="ctr"/>
        <c:lblOffset val="100"/>
        <c:noMultiLvlLbl val="0"/>
      </c:catAx>
      <c:valAx>
        <c:axId val="134731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7297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72"/>
          <c:y val="7.3764476122949374E-3"/>
          <c:w val="0.487424707504784"/>
          <c:h val="0.9600191563732275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5152384"/>
        <c:axId val="135153920"/>
        <c:axId val="0"/>
      </c:bar3DChart>
      <c:catAx>
        <c:axId val="1351523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5153920"/>
        <c:crosses val="autoZero"/>
        <c:auto val="1"/>
        <c:lblAlgn val="ctr"/>
        <c:lblOffset val="100"/>
        <c:noMultiLvlLbl val="0"/>
      </c:catAx>
      <c:valAx>
        <c:axId val="1351539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51523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5505408"/>
        <c:axId val="135506944"/>
        <c:axId val="0"/>
      </c:bar3DChart>
      <c:catAx>
        <c:axId val="1355054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5506944"/>
        <c:crosses val="autoZero"/>
        <c:auto val="1"/>
        <c:lblAlgn val="ctr"/>
        <c:lblOffset val="100"/>
        <c:noMultiLvlLbl val="0"/>
      </c:catAx>
      <c:valAx>
        <c:axId val="1355069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55054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53"/>
          <c:y val="4.5753104391362872E-3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5854336"/>
        <c:axId val="135077888"/>
        <c:axId val="0"/>
      </c:bar3DChart>
      <c:catAx>
        <c:axId val="1358543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5077888"/>
        <c:crosses val="autoZero"/>
        <c:auto val="1"/>
        <c:lblAlgn val="ctr"/>
        <c:lblOffset val="100"/>
        <c:noMultiLvlLbl val="0"/>
      </c:catAx>
      <c:valAx>
        <c:axId val="1350778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58543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6207360"/>
        <c:axId val="136209152"/>
        <c:axId val="0"/>
      </c:bar3DChart>
      <c:catAx>
        <c:axId val="1362073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6209152"/>
        <c:crosses val="autoZero"/>
        <c:auto val="1"/>
        <c:lblAlgn val="ctr"/>
        <c:lblOffset val="100"/>
        <c:noMultiLvlLbl val="0"/>
      </c:catAx>
      <c:valAx>
        <c:axId val="136209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62073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6564736"/>
        <c:axId val="136566272"/>
        <c:axId val="0"/>
      </c:bar3DChart>
      <c:catAx>
        <c:axId val="136564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6566272"/>
        <c:crosses val="autoZero"/>
        <c:auto val="1"/>
        <c:lblAlgn val="ctr"/>
        <c:lblOffset val="100"/>
        <c:noMultiLvlLbl val="0"/>
      </c:catAx>
      <c:valAx>
        <c:axId val="13656627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65647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6127232"/>
        <c:axId val="136128768"/>
        <c:axId val="0"/>
      </c:bar3DChart>
      <c:catAx>
        <c:axId val="136127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6128768"/>
        <c:crosses val="autoZero"/>
        <c:auto val="1"/>
        <c:lblAlgn val="ctr"/>
        <c:lblOffset val="100"/>
        <c:noMultiLvlLbl val="0"/>
      </c:catAx>
      <c:valAx>
        <c:axId val="1361287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61272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818368"/>
        <c:axId val="83819904"/>
        <c:axId val="0"/>
      </c:bar3DChart>
      <c:catAx>
        <c:axId val="838183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819904"/>
        <c:crosses val="autoZero"/>
        <c:auto val="1"/>
        <c:lblAlgn val="ctr"/>
        <c:lblOffset val="100"/>
        <c:noMultiLvlLbl val="0"/>
      </c:catAx>
      <c:valAx>
        <c:axId val="83819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8183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86"/>
          <c:y val="2.4935689009023213E-3"/>
          <c:w val="0.66914628857082992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4190208"/>
        <c:axId val="94204288"/>
        <c:axId val="0"/>
      </c:bar3DChart>
      <c:catAx>
        <c:axId val="941902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4204288"/>
        <c:crosses val="autoZero"/>
        <c:auto val="1"/>
        <c:lblAlgn val="ctr"/>
        <c:lblOffset val="100"/>
        <c:noMultiLvlLbl val="0"/>
      </c:catAx>
      <c:valAx>
        <c:axId val="942042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41902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4276992"/>
        <c:axId val="97100928"/>
        <c:axId val="0"/>
      </c:bar3DChart>
      <c:catAx>
        <c:axId val="942769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7100928"/>
        <c:crosses val="autoZero"/>
        <c:auto val="1"/>
        <c:lblAlgn val="ctr"/>
        <c:lblOffset val="100"/>
        <c:noMultiLvlLbl val="0"/>
      </c:catAx>
      <c:valAx>
        <c:axId val="97100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42769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7505664"/>
        <c:axId val="97507200"/>
        <c:axId val="0"/>
      </c:bar3DChart>
      <c:catAx>
        <c:axId val="97505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7507200"/>
        <c:crosses val="autoZero"/>
        <c:auto val="1"/>
        <c:lblAlgn val="ctr"/>
        <c:lblOffset val="100"/>
        <c:noMultiLvlLbl val="0"/>
      </c:catAx>
      <c:valAx>
        <c:axId val="97507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75056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7399936"/>
        <c:axId val="97401472"/>
        <c:axId val="0"/>
      </c:bar3DChart>
      <c:catAx>
        <c:axId val="973999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7401472"/>
        <c:crosses val="autoZero"/>
        <c:auto val="1"/>
        <c:lblAlgn val="ctr"/>
        <c:lblOffset val="100"/>
        <c:noMultiLvlLbl val="0"/>
      </c:catAx>
      <c:valAx>
        <c:axId val="97401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73999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9256192"/>
        <c:axId val="99257728"/>
        <c:axId val="0"/>
      </c:bar3DChart>
      <c:catAx>
        <c:axId val="992561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9257728"/>
        <c:crosses val="autoZero"/>
        <c:auto val="1"/>
        <c:lblAlgn val="ctr"/>
        <c:lblOffset val="100"/>
        <c:noMultiLvlLbl val="0"/>
      </c:catAx>
      <c:valAx>
        <c:axId val="99257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92561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944578057449933"/>
          <c:y val="0"/>
          <c:w val="0.66914628857082836"/>
          <c:h val="0.9975064310990976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9609216"/>
        <c:axId val="99156352"/>
        <c:axId val="0"/>
      </c:bar3DChart>
      <c:catAx>
        <c:axId val="99609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9156352"/>
        <c:crosses val="autoZero"/>
        <c:auto val="1"/>
        <c:lblAlgn val="ctr"/>
        <c:lblOffset val="100"/>
        <c:noMultiLvlLbl val="0"/>
      </c:catAx>
      <c:valAx>
        <c:axId val="99156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96092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9167616"/>
        <c:axId val="99972224"/>
        <c:axId val="0"/>
      </c:bar3DChart>
      <c:catAx>
        <c:axId val="9916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9972224"/>
        <c:crosses val="autoZero"/>
        <c:auto val="1"/>
        <c:lblAlgn val="ctr"/>
        <c:lblOffset val="100"/>
        <c:noMultiLvlLbl val="0"/>
      </c:catAx>
      <c:valAx>
        <c:axId val="99972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91676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8809728"/>
        <c:axId val="78815616"/>
        <c:axId val="0"/>
      </c:bar3DChart>
      <c:catAx>
        <c:axId val="78809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78815616"/>
        <c:crosses val="autoZero"/>
        <c:auto val="1"/>
        <c:lblAlgn val="ctr"/>
        <c:lblOffset val="100"/>
        <c:noMultiLvlLbl val="0"/>
      </c:catAx>
      <c:valAx>
        <c:axId val="788156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88097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0010566861"/>
          <c:y val="2.493693142726091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331904"/>
        <c:axId val="100333440"/>
        <c:axId val="0"/>
      </c:bar3DChart>
      <c:catAx>
        <c:axId val="100331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0333440"/>
        <c:crosses val="autoZero"/>
        <c:auto val="1"/>
        <c:lblAlgn val="ctr"/>
        <c:lblOffset val="100"/>
        <c:noMultiLvlLbl val="0"/>
      </c:catAx>
      <c:valAx>
        <c:axId val="100333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3319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317056"/>
        <c:axId val="100318592"/>
        <c:axId val="0"/>
      </c:bar3DChart>
      <c:catAx>
        <c:axId val="100317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0318592"/>
        <c:crosses val="autoZero"/>
        <c:auto val="1"/>
        <c:lblAlgn val="ctr"/>
        <c:lblOffset val="100"/>
        <c:noMultiLvlLbl val="0"/>
      </c:catAx>
      <c:valAx>
        <c:axId val="100318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3170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034624"/>
        <c:axId val="101040512"/>
        <c:axId val="0"/>
      </c:bar3DChart>
      <c:catAx>
        <c:axId val="101034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1040512"/>
        <c:crosses val="autoZero"/>
        <c:auto val="1"/>
        <c:lblAlgn val="ctr"/>
        <c:lblOffset val="100"/>
        <c:noMultiLvlLbl val="0"/>
      </c:catAx>
      <c:valAx>
        <c:axId val="101040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10346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639296"/>
        <c:axId val="100598912"/>
        <c:axId val="0"/>
      </c:bar3DChart>
      <c:catAx>
        <c:axId val="1056392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0598912"/>
        <c:crosses val="autoZero"/>
        <c:auto val="1"/>
        <c:lblAlgn val="ctr"/>
        <c:lblOffset val="100"/>
        <c:noMultiLvlLbl val="0"/>
      </c:catAx>
      <c:valAx>
        <c:axId val="100598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6392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2858227474546947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996672"/>
        <c:axId val="105998208"/>
        <c:axId val="0"/>
      </c:bar3DChart>
      <c:catAx>
        <c:axId val="1059966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5998208"/>
        <c:crosses val="autoZero"/>
        <c:auto val="1"/>
        <c:lblAlgn val="ctr"/>
        <c:lblOffset val="100"/>
        <c:noMultiLvlLbl val="0"/>
      </c:catAx>
      <c:valAx>
        <c:axId val="105998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9966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48890886083874"/>
          <c:y val="0.25026312009506274"/>
          <c:w val="9.2168104199922163E-2"/>
          <c:h val="0.1279978062443687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353792"/>
        <c:axId val="106355328"/>
        <c:axId val="0"/>
      </c:bar3DChart>
      <c:catAx>
        <c:axId val="1063537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6355328"/>
        <c:crosses val="autoZero"/>
        <c:auto val="1"/>
        <c:lblAlgn val="ctr"/>
        <c:lblOffset val="100"/>
        <c:noMultiLvlLbl val="0"/>
      </c:catAx>
      <c:valAx>
        <c:axId val="106355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3537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916288"/>
        <c:axId val="105917824"/>
        <c:axId val="0"/>
      </c:bar3DChart>
      <c:catAx>
        <c:axId val="1059162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5917824"/>
        <c:crosses val="autoZero"/>
        <c:auto val="1"/>
        <c:lblAlgn val="ctr"/>
        <c:lblOffset val="100"/>
        <c:noMultiLvlLbl val="0"/>
      </c:catAx>
      <c:valAx>
        <c:axId val="105917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9162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3808423947006623"/>
          <c:y val="5.5545975747444978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047552"/>
        <c:axId val="107057536"/>
        <c:axId val="0"/>
      </c:bar3DChart>
      <c:catAx>
        <c:axId val="1070475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7057536"/>
        <c:crosses val="autoZero"/>
        <c:auto val="1"/>
        <c:lblAlgn val="ctr"/>
        <c:lblOffset val="100"/>
        <c:noMultiLvlLbl val="0"/>
      </c:catAx>
      <c:valAx>
        <c:axId val="1070575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7047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2865717979651232"/>
          <c:y val="2.4936376623808099E-3"/>
          <c:w val="0.66914628857082992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064704"/>
        <c:axId val="106960000"/>
        <c:axId val="0"/>
      </c:bar3DChart>
      <c:catAx>
        <c:axId val="107064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6960000"/>
        <c:crosses val="autoZero"/>
        <c:auto val="1"/>
        <c:lblAlgn val="ctr"/>
        <c:lblOffset val="100"/>
        <c:noMultiLvlLbl val="0"/>
      </c:catAx>
      <c:valAx>
        <c:axId val="1069600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70647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409792"/>
        <c:axId val="107411328"/>
        <c:axId val="0"/>
      </c:bar3DChart>
      <c:catAx>
        <c:axId val="1074097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7411328"/>
        <c:crosses val="autoZero"/>
        <c:auto val="1"/>
        <c:lblAlgn val="ctr"/>
        <c:lblOffset val="100"/>
        <c:noMultiLvlLbl val="0"/>
      </c:catAx>
      <c:valAx>
        <c:axId val="107411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74097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8880128"/>
        <c:axId val="80249984"/>
        <c:axId val="0"/>
      </c:bar3DChart>
      <c:catAx>
        <c:axId val="78880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80249984"/>
        <c:crosses val="autoZero"/>
        <c:auto val="1"/>
        <c:lblAlgn val="ctr"/>
        <c:lblOffset val="100"/>
        <c:noMultiLvlLbl val="0"/>
      </c:catAx>
      <c:valAx>
        <c:axId val="802499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788801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127360"/>
        <c:axId val="108128896"/>
        <c:axId val="0"/>
      </c:bar3DChart>
      <c:catAx>
        <c:axId val="1081273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8128896"/>
        <c:crosses val="autoZero"/>
        <c:auto val="1"/>
        <c:lblAlgn val="ctr"/>
        <c:lblOffset val="100"/>
        <c:noMultiLvlLbl val="0"/>
      </c:catAx>
      <c:valAx>
        <c:axId val="108128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81273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487808"/>
        <c:axId val="108489344"/>
        <c:axId val="0"/>
      </c:bar3DChart>
      <c:catAx>
        <c:axId val="108487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8489344"/>
        <c:crosses val="autoZero"/>
        <c:auto val="1"/>
        <c:lblAlgn val="ctr"/>
        <c:lblOffset val="100"/>
        <c:noMultiLvlLbl val="0"/>
      </c:catAx>
      <c:valAx>
        <c:axId val="1084893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84878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458368"/>
        <c:axId val="108459904"/>
        <c:axId val="0"/>
      </c:bar3DChart>
      <c:catAx>
        <c:axId val="108458368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08459904"/>
        <c:crosses val="autoZero"/>
        <c:auto val="1"/>
        <c:lblAlgn val="ctr"/>
        <c:lblOffset val="100"/>
        <c:noMultiLvlLbl val="1"/>
      </c:catAx>
      <c:valAx>
        <c:axId val="108459904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084583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309696"/>
        <c:axId val="83311232"/>
        <c:axId val="0"/>
      </c:bar3DChart>
      <c:catAx>
        <c:axId val="833096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83311232"/>
        <c:crosses val="autoZero"/>
        <c:auto val="1"/>
        <c:lblAlgn val="ctr"/>
        <c:lblOffset val="100"/>
        <c:noMultiLvlLbl val="0"/>
      </c:catAx>
      <c:valAx>
        <c:axId val="833112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833096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225856"/>
        <c:axId val="109227392"/>
        <c:axId val="0"/>
      </c:bar3DChart>
      <c:catAx>
        <c:axId val="109225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9227392"/>
        <c:crosses val="autoZero"/>
        <c:auto val="1"/>
        <c:lblAlgn val="ctr"/>
        <c:lblOffset val="100"/>
        <c:noMultiLvlLbl val="0"/>
      </c:catAx>
      <c:valAx>
        <c:axId val="1092273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2258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238912"/>
        <c:axId val="109457792"/>
        <c:axId val="0"/>
      </c:bar3DChart>
      <c:catAx>
        <c:axId val="109238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9457792"/>
        <c:crosses val="autoZero"/>
        <c:auto val="1"/>
        <c:lblAlgn val="ctr"/>
        <c:lblOffset val="100"/>
        <c:noMultiLvlLbl val="0"/>
      </c:catAx>
      <c:valAx>
        <c:axId val="109457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2389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866368"/>
        <c:axId val="109876352"/>
        <c:axId val="0"/>
      </c:bar3DChart>
      <c:catAx>
        <c:axId val="1098663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9876352"/>
        <c:crosses val="autoZero"/>
        <c:auto val="1"/>
        <c:lblAlgn val="ctr"/>
        <c:lblOffset val="100"/>
        <c:noMultiLvlLbl val="0"/>
      </c:catAx>
      <c:valAx>
        <c:axId val="1098763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8663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158208"/>
        <c:axId val="110159744"/>
        <c:axId val="0"/>
      </c:bar3DChart>
      <c:catAx>
        <c:axId val="1101582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0159744"/>
        <c:crosses val="autoZero"/>
        <c:auto val="1"/>
        <c:lblAlgn val="ctr"/>
        <c:lblOffset val="100"/>
        <c:noMultiLvlLbl val="0"/>
      </c:catAx>
      <c:valAx>
        <c:axId val="1101597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1582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462080"/>
        <c:axId val="110463616"/>
        <c:axId val="0"/>
      </c:bar3DChart>
      <c:catAx>
        <c:axId val="1104620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0463616"/>
        <c:crosses val="autoZero"/>
        <c:auto val="1"/>
        <c:lblAlgn val="ctr"/>
        <c:lblOffset val="100"/>
        <c:noMultiLvlLbl val="0"/>
      </c:catAx>
      <c:valAx>
        <c:axId val="1104636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4620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893"/>
          <c:y val="7.0284317908537322E-3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475136"/>
        <c:axId val="110476672"/>
        <c:axId val="0"/>
      </c:bar3DChart>
      <c:catAx>
        <c:axId val="1104751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0476672"/>
        <c:crosses val="autoZero"/>
        <c:auto val="1"/>
        <c:lblAlgn val="ctr"/>
        <c:lblOffset val="100"/>
        <c:noMultiLvlLbl val="0"/>
      </c:catAx>
      <c:valAx>
        <c:axId val="11047667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4751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0175488"/>
        <c:axId val="80177024"/>
        <c:axId val="0"/>
      </c:bar3DChart>
      <c:catAx>
        <c:axId val="801754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0177024"/>
        <c:crosses val="autoZero"/>
        <c:auto val="1"/>
        <c:lblAlgn val="ctr"/>
        <c:lblOffset val="100"/>
        <c:noMultiLvlLbl val="0"/>
      </c:catAx>
      <c:valAx>
        <c:axId val="801770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01754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369408"/>
        <c:axId val="110371200"/>
        <c:axId val="0"/>
      </c:bar3DChart>
      <c:catAx>
        <c:axId val="1103694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0371200"/>
        <c:crosses val="autoZero"/>
        <c:auto val="1"/>
        <c:lblAlgn val="ctr"/>
        <c:lblOffset val="100"/>
        <c:noMultiLvlLbl val="0"/>
      </c:catAx>
      <c:valAx>
        <c:axId val="1103712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3694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378368"/>
        <c:axId val="110392448"/>
        <c:axId val="0"/>
      </c:bar3DChart>
      <c:catAx>
        <c:axId val="1103783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0392448"/>
        <c:crosses val="autoZero"/>
        <c:auto val="1"/>
        <c:lblAlgn val="ctr"/>
        <c:lblOffset val="100"/>
        <c:noMultiLvlLbl val="0"/>
      </c:catAx>
      <c:valAx>
        <c:axId val="1103924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3783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760320"/>
        <c:axId val="110761856"/>
        <c:axId val="0"/>
      </c:bar3DChart>
      <c:catAx>
        <c:axId val="110760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0761856"/>
        <c:crosses val="autoZero"/>
        <c:auto val="1"/>
        <c:lblAlgn val="ctr"/>
        <c:lblOffset val="100"/>
        <c:noMultiLvlLbl val="0"/>
      </c:catAx>
      <c:valAx>
        <c:axId val="1107618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7603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67"/>
          <c:h val="0.914440434529020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232128"/>
        <c:axId val="111233664"/>
        <c:axId val="0"/>
      </c:bar3DChart>
      <c:catAx>
        <c:axId val="111232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1233664"/>
        <c:crosses val="autoZero"/>
        <c:auto val="1"/>
        <c:lblAlgn val="ctr"/>
        <c:lblOffset val="100"/>
        <c:noMultiLvlLbl val="0"/>
      </c:catAx>
      <c:valAx>
        <c:axId val="1112336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12321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585152"/>
        <c:axId val="111586688"/>
        <c:axId val="0"/>
      </c:bar3DChart>
      <c:catAx>
        <c:axId val="1115851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1586688"/>
        <c:crosses val="autoZero"/>
        <c:auto val="1"/>
        <c:lblAlgn val="ctr"/>
        <c:lblOffset val="100"/>
        <c:noMultiLvlLbl val="0"/>
      </c:catAx>
      <c:valAx>
        <c:axId val="1115866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15851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884928"/>
        <c:axId val="111890816"/>
        <c:axId val="0"/>
      </c:bar3DChart>
      <c:catAx>
        <c:axId val="111884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1890816"/>
        <c:crosses val="autoZero"/>
        <c:auto val="1"/>
        <c:lblAlgn val="ctr"/>
        <c:lblOffset val="100"/>
        <c:noMultiLvlLbl val="0"/>
      </c:catAx>
      <c:valAx>
        <c:axId val="1118908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18849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897984"/>
        <c:axId val="112374912"/>
        <c:axId val="0"/>
      </c:bar3DChart>
      <c:catAx>
        <c:axId val="1118979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2374912"/>
        <c:crosses val="autoZero"/>
        <c:auto val="1"/>
        <c:lblAlgn val="ctr"/>
        <c:lblOffset val="100"/>
        <c:noMultiLvlLbl val="0"/>
      </c:catAx>
      <c:valAx>
        <c:axId val="1123749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18979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365952"/>
        <c:axId val="112367488"/>
        <c:axId val="0"/>
      </c:bar3DChart>
      <c:catAx>
        <c:axId val="1123659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2367488"/>
        <c:crosses val="autoZero"/>
        <c:auto val="1"/>
        <c:lblAlgn val="ctr"/>
        <c:lblOffset val="100"/>
        <c:noMultiLvlLbl val="0"/>
      </c:catAx>
      <c:valAx>
        <c:axId val="1123674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23659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079424"/>
        <c:axId val="113080960"/>
        <c:axId val="0"/>
      </c:bar3DChart>
      <c:catAx>
        <c:axId val="113079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3080960"/>
        <c:crosses val="autoZero"/>
        <c:auto val="1"/>
        <c:lblAlgn val="ctr"/>
        <c:lblOffset val="100"/>
        <c:noMultiLvlLbl val="0"/>
      </c:catAx>
      <c:valAx>
        <c:axId val="113080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30794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424256"/>
        <c:axId val="113425792"/>
        <c:axId val="0"/>
      </c:bar3DChart>
      <c:catAx>
        <c:axId val="1134242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3425792"/>
        <c:crosses val="autoZero"/>
        <c:auto val="1"/>
        <c:lblAlgn val="ctr"/>
        <c:lblOffset val="100"/>
        <c:noMultiLvlLbl val="0"/>
      </c:catAx>
      <c:valAx>
        <c:axId val="1134257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4242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1093760"/>
        <c:axId val="81095296"/>
        <c:axId val="0"/>
      </c:bar3DChart>
      <c:catAx>
        <c:axId val="810937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1095296"/>
        <c:crosses val="autoZero"/>
        <c:auto val="1"/>
        <c:lblAlgn val="ctr"/>
        <c:lblOffset val="100"/>
        <c:noMultiLvlLbl val="0"/>
      </c:catAx>
      <c:valAx>
        <c:axId val="81095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0937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17"/>
          <c:h val="0.9144404345290196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994944"/>
        <c:axId val="113000832"/>
        <c:axId val="0"/>
      </c:bar3DChart>
      <c:catAx>
        <c:axId val="1129949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3000832"/>
        <c:crosses val="autoZero"/>
        <c:auto val="1"/>
        <c:lblAlgn val="ctr"/>
        <c:lblOffset val="100"/>
        <c:noMultiLvlLbl val="0"/>
      </c:catAx>
      <c:valAx>
        <c:axId val="1130008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29949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008000"/>
        <c:axId val="114140288"/>
        <c:axId val="0"/>
      </c:bar3DChart>
      <c:catAx>
        <c:axId val="1130080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4140288"/>
        <c:crosses val="autoZero"/>
        <c:auto val="1"/>
        <c:lblAlgn val="ctr"/>
        <c:lblOffset val="100"/>
        <c:noMultiLvlLbl val="0"/>
      </c:catAx>
      <c:valAx>
        <c:axId val="1141402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0080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5051806024246974"/>
          <c:y val="6.6141732283464566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037120"/>
        <c:axId val="114038656"/>
        <c:axId val="0"/>
      </c:bar3DChart>
      <c:catAx>
        <c:axId val="1140371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4038656"/>
        <c:crosses val="autoZero"/>
        <c:auto val="1"/>
        <c:lblAlgn val="ctr"/>
        <c:lblOffset val="100"/>
        <c:noMultiLvlLbl val="0"/>
      </c:catAx>
      <c:valAx>
        <c:axId val="1140386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0371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840704"/>
        <c:axId val="114842240"/>
        <c:axId val="0"/>
      </c:bar3DChart>
      <c:catAx>
        <c:axId val="114840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4842240"/>
        <c:crosses val="autoZero"/>
        <c:auto val="1"/>
        <c:lblAlgn val="ctr"/>
        <c:lblOffset val="100"/>
        <c:noMultiLvlLbl val="0"/>
      </c:catAx>
      <c:valAx>
        <c:axId val="1148422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8407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210112"/>
        <c:axId val="115211648"/>
        <c:axId val="0"/>
      </c:bar3DChart>
      <c:catAx>
        <c:axId val="1152101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5211648"/>
        <c:crosses val="autoZero"/>
        <c:auto val="1"/>
        <c:lblAlgn val="ctr"/>
        <c:lblOffset val="100"/>
        <c:noMultiLvlLbl val="0"/>
      </c:catAx>
      <c:valAx>
        <c:axId val="1152116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52101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760320"/>
        <c:axId val="115556736"/>
        <c:axId val="0"/>
      </c:bar3DChart>
      <c:catAx>
        <c:axId val="1147603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5556736"/>
        <c:crosses val="autoZero"/>
        <c:auto val="1"/>
        <c:lblAlgn val="ctr"/>
        <c:lblOffset val="100"/>
        <c:noMultiLvlLbl val="0"/>
      </c:catAx>
      <c:valAx>
        <c:axId val="1155567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7603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67"/>
          <c:h val="0.914440434529020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899776"/>
        <c:axId val="115905664"/>
        <c:axId val="0"/>
      </c:bar3DChart>
      <c:catAx>
        <c:axId val="1158997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5905664"/>
        <c:crosses val="autoZero"/>
        <c:auto val="1"/>
        <c:lblAlgn val="ctr"/>
        <c:lblOffset val="100"/>
        <c:noMultiLvlLbl val="0"/>
      </c:catAx>
      <c:valAx>
        <c:axId val="1159056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58997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3808423947006623"/>
          <c:y val="5.5545975747444978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478912"/>
        <c:axId val="115480448"/>
        <c:axId val="0"/>
      </c:bar3DChart>
      <c:catAx>
        <c:axId val="115478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5480448"/>
        <c:crosses val="autoZero"/>
        <c:auto val="1"/>
        <c:lblAlgn val="ctr"/>
        <c:lblOffset val="100"/>
        <c:noMultiLvlLbl val="0"/>
      </c:catAx>
      <c:valAx>
        <c:axId val="1154804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54789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524160"/>
        <c:axId val="116525696"/>
        <c:axId val="0"/>
      </c:bar3DChart>
      <c:catAx>
        <c:axId val="1165241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6525696"/>
        <c:crosses val="autoZero"/>
        <c:auto val="1"/>
        <c:lblAlgn val="ctr"/>
        <c:lblOffset val="100"/>
        <c:noMultiLvlLbl val="0"/>
      </c:catAx>
      <c:valAx>
        <c:axId val="11652569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65241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995968"/>
        <c:axId val="116997504"/>
        <c:axId val="0"/>
      </c:bar3DChart>
      <c:catAx>
        <c:axId val="1169959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6997504"/>
        <c:crosses val="autoZero"/>
        <c:auto val="1"/>
        <c:lblAlgn val="ctr"/>
        <c:lblOffset val="100"/>
        <c:noMultiLvlLbl val="0"/>
      </c:catAx>
      <c:valAx>
        <c:axId val="1169975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69959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1012608"/>
        <c:axId val="81014144"/>
        <c:axId val="0"/>
      </c:bar3DChart>
      <c:catAx>
        <c:axId val="810126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1014144"/>
        <c:crosses val="autoZero"/>
        <c:auto val="1"/>
        <c:lblAlgn val="ctr"/>
        <c:lblOffset val="100"/>
        <c:noMultiLvlLbl val="0"/>
      </c:catAx>
      <c:valAx>
        <c:axId val="810141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810126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344896"/>
        <c:axId val="117354880"/>
        <c:axId val="0"/>
      </c:bar3DChart>
      <c:catAx>
        <c:axId val="1173448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7354880"/>
        <c:crosses val="autoZero"/>
        <c:auto val="1"/>
        <c:lblAlgn val="ctr"/>
        <c:lblOffset val="100"/>
        <c:noMultiLvlLbl val="0"/>
      </c:catAx>
      <c:valAx>
        <c:axId val="1173548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73448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189"/>
          <c:y val="3.3172511261026056E-3"/>
          <c:w val="0.46346628893086356"/>
          <c:h val="0.8818471391538607"/>
        </c:manualLayout>
      </c:layout>
      <c:bar3DChart>
        <c:barDir val="bar"/>
        <c:grouping val="cluster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939008"/>
        <c:axId val="116940800"/>
        <c:axId val="0"/>
      </c:bar3DChart>
      <c:catAx>
        <c:axId val="116939008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16940800"/>
        <c:crosses val="autoZero"/>
        <c:auto val="1"/>
        <c:lblAlgn val="ctr"/>
        <c:lblOffset val="100"/>
        <c:noMultiLvlLbl val="1"/>
      </c:catAx>
      <c:valAx>
        <c:axId val="116940800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extTo"/>
        <c:crossAx val="1169390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5"/>
          <c:y val="3.3172511261026056E-3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947968"/>
        <c:axId val="117682944"/>
        <c:axId val="0"/>
      </c:bar3DChart>
      <c:catAx>
        <c:axId val="1169479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7682944"/>
        <c:crosses val="autoZero"/>
        <c:auto val="1"/>
        <c:lblAlgn val="ctr"/>
        <c:lblOffset val="100"/>
        <c:noMultiLvlLbl val="0"/>
      </c:catAx>
      <c:valAx>
        <c:axId val="1176829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9479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8046720"/>
        <c:axId val="118048256"/>
        <c:axId val="0"/>
      </c:bar3DChart>
      <c:catAx>
        <c:axId val="1180467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8048256"/>
        <c:crosses val="autoZero"/>
        <c:auto val="1"/>
        <c:lblAlgn val="ctr"/>
        <c:lblOffset val="100"/>
        <c:noMultiLvlLbl val="0"/>
      </c:catAx>
      <c:valAx>
        <c:axId val="118048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0467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566528"/>
        <c:axId val="120568064"/>
        <c:axId val="0"/>
      </c:bar3DChart>
      <c:catAx>
        <c:axId val="1205665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0568064"/>
        <c:crosses val="autoZero"/>
        <c:auto val="1"/>
        <c:lblAlgn val="ctr"/>
        <c:lblOffset val="100"/>
        <c:noMultiLvlLbl val="0"/>
      </c:catAx>
      <c:valAx>
        <c:axId val="120568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5665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464896"/>
        <c:axId val="120466432"/>
        <c:axId val="0"/>
      </c:bar3DChart>
      <c:catAx>
        <c:axId val="1204648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0466432"/>
        <c:crosses val="autoZero"/>
        <c:auto val="1"/>
        <c:lblAlgn val="ctr"/>
        <c:lblOffset val="100"/>
        <c:noMultiLvlLbl val="0"/>
      </c:catAx>
      <c:valAx>
        <c:axId val="120466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4648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8356224"/>
        <c:axId val="121139200"/>
        <c:axId val="0"/>
      </c:bar3DChart>
      <c:catAx>
        <c:axId val="1183562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1139200"/>
        <c:crosses val="autoZero"/>
        <c:auto val="1"/>
        <c:lblAlgn val="ctr"/>
        <c:lblOffset val="100"/>
        <c:noMultiLvlLbl val="0"/>
      </c:catAx>
      <c:valAx>
        <c:axId val="121139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3562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154560"/>
        <c:axId val="121156352"/>
        <c:axId val="0"/>
      </c:bar3DChart>
      <c:catAx>
        <c:axId val="121154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1156352"/>
        <c:crosses val="autoZero"/>
        <c:auto val="1"/>
        <c:lblAlgn val="ctr"/>
        <c:lblOffset val="100"/>
        <c:noMultiLvlLbl val="0"/>
      </c:catAx>
      <c:valAx>
        <c:axId val="121156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1545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171968"/>
        <c:axId val="121173504"/>
        <c:axId val="0"/>
      </c:bar3DChart>
      <c:catAx>
        <c:axId val="1211719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1173504"/>
        <c:crosses val="autoZero"/>
        <c:auto val="1"/>
        <c:lblAlgn val="ctr"/>
        <c:lblOffset val="100"/>
        <c:noMultiLvlLbl val="0"/>
      </c:catAx>
      <c:valAx>
        <c:axId val="1211735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1719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062144"/>
        <c:axId val="121063680"/>
        <c:axId val="0"/>
      </c:bar3DChart>
      <c:catAx>
        <c:axId val="121062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1063680"/>
        <c:crosses val="autoZero"/>
        <c:auto val="1"/>
        <c:lblAlgn val="ctr"/>
        <c:lblOffset val="100"/>
        <c:noMultiLvlLbl val="0"/>
      </c:catAx>
      <c:valAx>
        <c:axId val="1210636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0621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1025664"/>
        <c:axId val="81035648"/>
        <c:axId val="0"/>
      </c:bar3DChart>
      <c:catAx>
        <c:axId val="81025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1035648"/>
        <c:crosses val="autoZero"/>
        <c:auto val="1"/>
        <c:lblAlgn val="ctr"/>
        <c:lblOffset val="100"/>
        <c:noMultiLvlLbl val="0"/>
      </c:catAx>
      <c:valAx>
        <c:axId val="810356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0256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456704"/>
        <c:axId val="120458240"/>
        <c:axId val="0"/>
      </c:bar3DChart>
      <c:catAx>
        <c:axId val="120456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0458240"/>
        <c:crosses val="autoZero"/>
        <c:auto val="1"/>
        <c:lblAlgn val="ctr"/>
        <c:lblOffset val="100"/>
        <c:noMultiLvlLbl val="0"/>
      </c:catAx>
      <c:valAx>
        <c:axId val="120458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4567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"/>
          <c:y val="3.3172511261026056E-3"/>
          <c:w val="0.46346628893086278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567488"/>
        <c:axId val="121458688"/>
        <c:axId val="0"/>
      </c:bar3DChart>
      <c:catAx>
        <c:axId val="1215674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1458688"/>
        <c:crosses val="autoZero"/>
        <c:auto val="1"/>
        <c:lblAlgn val="ctr"/>
        <c:lblOffset val="100"/>
        <c:noMultiLvlLbl val="0"/>
      </c:catAx>
      <c:valAx>
        <c:axId val="121458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5674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23"/>
          <c:y val="3.3172511261026056E-3"/>
          <c:w val="0.463466288930863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441280"/>
        <c:axId val="122278656"/>
        <c:axId val="0"/>
      </c:bar3DChart>
      <c:catAx>
        <c:axId val="1214412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2278656"/>
        <c:crosses val="autoZero"/>
        <c:auto val="1"/>
        <c:lblAlgn val="ctr"/>
        <c:lblOffset val="100"/>
        <c:noMultiLvlLbl val="0"/>
      </c:catAx>
      <c:valAx>
        <c:axId val="122278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4412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4978364603987819"/>
          <c:y val="0.11466635193084805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560512"/>
        <c:axId val="122562048"/>
        <c:axId val="0"/>
      </c:bar3DChart>
      <c:catAx>
        <c:axId val="1225605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2562048"/>
        <c:crosses val="autoZero"/>
        <c:auto val="1"/>
        <c:lblAlgn val="ctr"/>
        <c:lblOffset val="100"/>
        <c:noMultiLvlLbl val="0"/>
      </c:catAx>
      <c:valAx>
        <c:axId val="122562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25605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274560"/>
        <c:axId val="122276096"/>
        <c:axId val="0"/>
      </c:bar3DChart>
      <c:catAx>
        <c:axId val="122274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2276096"/>
        <c:crosses val="autoZero"/>
        <c:auto val="1"/>
        <c:lblAlgn val="ctr"/>
        <c:lblOffset val="100"/>
        <c:noMultiLvlLbl val="0"/>
      </c:catAx>
      <c:valAx>
        <c:axId val="122276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22745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389440"/>
        <c:axId val="123390976"/>
        <c:axId val="0"/>
      </c:bar3DChart>
      <c:catAx>
        <c:axId val="123389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3390976"/>
        <c:crosses val="autoZero"/>
        <c:auto val="1"/>
        <c:lblAlgn val="ctr"/>
        <c:lblOffset val="100"/>
        <c:noMultiLvlLbl val="0"/>
      </c:catAx>
      <c:valAx>
        <c:axId val="123390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33894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345152"/>
        <c:axId val="122961920"/>
        <c:axId val="0"/>
      </c:bar3DChart>
      <c:catAx>
        <c:axId val="1233451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2961920"/>
        <c:crosses val="autoZero"/>
        <c:auto val="1"/>
        <c:lblAlgn val="ctr"/>
        <c:lblOffset val="100"/>
        <c:noMultiLvlLbl val="0"/>
      </c:catAx>
      <c:valAx>
        <c:axId val="122961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33451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01"/>
          <c:y val="3.3172511261026056E-3"/>
          <c:w val="0.463466288930861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034048"/>
        <c:axId val="124035840"/>
        <c:axId val="0"/>
      </c:bar3DChart>
      <c:catAx>
        <c:axId val="124034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4035840"/>
        <c:crosses val="autoZero"/>
        <c:auto val="1"/>
        <c:lblAlgn val="ctr"/>
        <c:lblOffset val="100"/>
        <c:noMultiLvlLbl val="0"/>
      </c:catAx>
      <c:valAx>
        <c:axId val="124035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40340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006976"/>
        <c:axId val="123008512"/>
        <c:axId val="0"/>
      </c:bar3DChart>
      <c:catAx>
        <c:axId val="123006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3008512"/>
        <c:crosses val="autoZero"/>
        <c:auto val="1"/>
        <c:lblAlgn val="ctr"/>
        <c:lblOffset val="100"/>
        <c:noMultiLvlLbl val="0"/>
      </c:catAx>
      <c:valAx>
        <c:axId val="123008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30069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769024"/>
        <c:axId val="124770560"/>
        <c:axId val="0"/>
      </c:bar3DChart>
      <c:catAx>
        <c:axId val="1247690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770560"/>
        <c:crosses val="autoZero"/>
        <c:auto val="1"/>
        <c:lblAlgn val="ctr"/>
        <c:lblOffset val="100"/>
        <c:noMultiLvlLbl val="0"/>
      </c:catAx>
      <c:valAx>
        <c:axId val="124770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47690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1046912"/>
        <c:axId val="81060992"/>
        <c:axId val="0"/>
      </c:bar3DChart>
      <c:catAx>
        <c:axId val="81046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1060992"/>
        <c:crosses val="autoZero"/>
        <c:auto val="1"/>
        <c:lblAlgn val="ctr"/>
        <c:lblOffset val="100"/>
        <c:noMultiLvlLbl val="0"/>
      </c:catAx>
      <c:valAx>
        <c:axId val="81060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0469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138432"/>
        <c:axId val="125139968"/>
        <c:axId val="0"/>
      </c:bar3DChart>
      <c:catAx>
        <c:axId val="1251384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5139968"/>
        <c:crosses val="autoZero"/>
        <c:auto val="1"/>
        <c:lblAlgn val="ctr"/>
        <c:lblOffset val="100"/>
        <c:noMultiLvlLbl val="0"/>
      </c:catAx>
      <c:valAx>
        <c:axId val="1251399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51384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135104"/>
        <c:axId val="125476864"/>
        <c:axId val="0"/>
      </c:bar3DChart>
      <c:catAx>
        <c:axId val="125135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5476864"/>
        <c:crosses val="autoZero"/>
        <c:auto val="1"/>
        <c:lblAlgn val="ctr"/>
        <c:lblOffset val="100"/>
        <c:noMultiLvlLbl val="0"/>
      </c:catAx>
      <c:valAx>
        <c:axId val="1254768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51351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484032"/>
        <c:axId val="125051648"/>
        <c:axId val="0"/>
      </c:bar3DChart>
      <c:catAx>
        <c:axId val="1254840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5051648"/>
        <c:crosses val="autoZero"/>
        <c:auto val="1"/>
        <c:lblAlgn val="ctr"/>
        <c:lblOffset val="100"/>
        <c:noMultiLvlLbl val="0"/>
      </c:catAx>
      <c:valAx>
        <c:axId val="1250516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54840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"/>
          <c:y val="3.3172511261026056E-3"/>
          <c:w val="0.46346628893086278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181376"/>
        <c:axId val="126182912"/>
        <c:axId val="0"/>
      </c:bar3DChart>
      <c:catAx>
        <c:axId val="1261813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6182912"/>
        <c:crosses val="autoZero"/>
        <c:auto val="1"/>
        <c:lblAlgn val="ctr"/>
        <c:lblOffset val="100"/>
        <c:noMultiLvlLbl val="0"/>
      </c:catAx>
      <c:valAx>
        <c:axId val="126182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61813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23"/>
          <c:y val="3.3172511261026056E-3"/>
          <c:w val="0.463466288930863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542592"/>
        <c:axId val="126544128"/>
        <c:axId val="0"/>
      </c:bar3DChart>
      <c:catAx>
        <c:axId val="1265425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6544128"/>
        <c:crosses val="autoZero"/>
        <c:auto val="1"/>
        <c:lblAlgn val="ctr"/>
        <c:lblOffset val="100"/>
        <c:noMultiLvlLbl val="0"/>
      </c:catAx>
      <c:valAx>
        <c:axId val="126544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65425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8961867757796653"/>
          <c:y val="4.6221203077666684E-4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907904"/>
        <c:axId val="126909440"/>
        <c:axId val="0"/>
      </c:bar3DChart>
      <c:catAx>
        <c:axId val="126907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6909440"/>
        <c:crosses val="autoZero"/>
        <c:auto val="1"/>
        <c:lblAlgn val="ctr"/>
        <c:lblOffset val="100"/>
        <c:noMultiLvlLbl val="0"/>
      </c:catAx>
      <c:valAx>
        <c:axId val="126909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69079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7252736"/>
        <c:axId val="127254528"/>
        <c:axId val="0"/>
      </c:bar3DChart>
      <c:catAx>
        <c:axId val="127252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7254528"/>
        <c:crosses val="autoZero"/>
        <c:auto val="1"/>
        <c:lblAlgn val="ctr"/>
        <c:lblOffset val="100"/>
        <c:noMultiLvlLbl val="0"/>
      </c:catAx>
      <c:valAx>
        <c:axId val="127254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72527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7261696"/>
        <c:axId val="127537920"/>
        <c:axId val="0"/>
      </c:bar3DChart>
      <c:catAx>
        <c:axId val="1272616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7537920"/>
        <c:crosses val="autoZero"/>
        <c:auto val="1"/>
        <c:lblAlgn val="ctr"/>
        <c:lblOffset val="100"/>
        <c:noMultiLvlLbl val="0"/>
      </c:catAx>
      <c:valAx>
        <c:axId val="127537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72616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040960"/>
        <c:axId val="128042496"/>
        <c:axId val="0"/>
      </c:bar3DChart>
      <c:catAx>
        <c:axId val="1280409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8042496"/>
        <c:crosses val="autoZero"/>
        <c:auto val="1"/>
        <c:lblAlgn val="ctr"/>
        <c:lblOffset val="100"/>
        <c:noMultiLvlLbl val="0"/>
      </c:catAx>
      <c:valAx>
        <c:axId val="1280424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0409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381696"/>
        <c:axId val="128383232"/>
        <c:axId val="0"/>
      </c:bar3DChart>
      <c:catAx>
        <c:axId val="1283816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8383232"/>
        <c:crosses val="autoZero"/>
        <c:auto val="1"/>
        <c:lblAlgn val="ctr"/>
        <c:lblOffset val="100"/>
        <c:noMultiLvlLbl val="0"/>
      </c:catAx>
      <c:valAx>
        <c:axId val="128383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3816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366272"/>
        <c:axId val="83367808"/>
        <c:axId val="0"/>
      </c:bar3DChart>
      <c:catAx>
        <c:axId val="833662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367808"/>
        <c:crosses val="autoZero"/>
        <c:auto val="1"/>
        <c:lblAlgn val="ctr"/>
        <c:lblOffset val="100"/>
        <c:noMultiLvlLbl val="0"/>
      </c:catAx>
      <c:valAx>
        <c:axId val="83367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3662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87"/>
          <c:y val="4.5753104391362872E-3"/>
          <c:w val="0.48742470750478489"/>
          <c:h val="0.96001915637322832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732160"/>
        <c:axId val="128746240"/>
        <c:axId val="0"/>
      </c:bar3DChart>
      <c:catAx>
        <c:axId val="128732160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28746240"/>
        <c:crosses val="autoZero"/>
        <c:auto val="1"/>
        <c:lblAlgn val="ctr"/>
        <c:lblOffset val="100"/>
        <c:noMultiLvlLbl val="1"/>
      </c:catAx>
      <c:valAx>
        <c:axId val="128746240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287321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53"/>
          <c:y val="4.5753104391362872E-3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761856"/>
        <c:axId val="128763392"/>
        <c:axId val="0"/>
      </c:bar3DChart>
      <c:catAx>
        <c:axId val="128761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8763392"/>
        <c:crosses val="autoZero"/>
        <c:auto val="1"/>
        <c:lblAlgn val="ctr"/>
        <c:lblOffset val="100"/>
        <c:noMultiLvlLbl val="0"/>
      </c:catAx>
      <c:valAx>
        <c:axId val="1287633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87618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053440"/>
        <c:axId val="129054976"/>
        <c:axId val="0"/>
      </c:bar3DChart>
      <c:catAx>
        <c:axId val="129053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9054976"/>
        <c:crosses val="autoZero"/>
        <c:auto val="1"/>
        <c:lblAlgn val="ctr"/>
        <c:lblOffset val="100"/>
        <c:noMultiLvlLbl val="0"/>
      </c:catAx>
      <c:valAx>
        <c:axId val="1290549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0534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414656"/>
        <c:axId val="129416192"/>
        <c:axId val="0"/>
      </c:bar3DChart>
      <c:catAx>
        <c:axId val="129414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9416192"/>
        <c:crosses val="autoZero"/>
        <c:auto val="1"/>
        <c:lblAlgn val="ctr"/>
        <c:lblOffset val="100"/>
        <c:noMultiLvlLbl val="0"/>
      </c:catAx>
      <c:valAx>
        <c:axId val="1294161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4146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689856"/>
        <c:axId val="129314816"/>
        <c:axId val="0"/>
      </c:bar3DChart>
      <c:catAx>
        <c:axId val="129689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9314816"/>
        <c:crosses val="autoZero"/>
        <c:auto val="1"/>
        <c:lblAlgn val="ctr"/>
        <c:lblOffset val="100"/>
        <c:noMultiLvlLbl val="0"/>
      </c:catAx>
      <c:valAx>
        <c:axId val="1293148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6898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997824"/>
        <c:axId val="129999616"/>
        <c:axId val="0"/>
      </c:bar3DChart>
      <c:catAx>
        <c:axId val="1299978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9999616"/>
        <c:crosses val="autoZero"/>
        <c:auto val="1"/>
        <c:lblAlgn val="ctr"/>
        <c:lblOffset val="100"/>
        <c:noMultiLvlLbl val="0"/>
      </c:catAx>
      <c:valAx>
        <c:axId val="1299996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9978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0011136"/>
        <c:axId val="130012672"/>
        <c:axId val="0"/>
      </c:bar3DChart>
      <c:catAx>
        <c:axId val="1300111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0012672"/>
        <c:crosses val="autoZero"/>
        <c:auto val="1"/>
        <c:lblAlgn val="ctr"/>
        <c:lblOffset val="100"/>
        <c:noMultiLvlLbl val="0"/>
      </c:catAx>
      <c:valAx>
        <c:axId val="13001267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00111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901312"/>
        <c:axId val="129902848"/>
        <c:axId val="0"/>
      </c:bar3DChart>
      <c:catAx>
        <c:axId val="1299013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9902848"/>
        <c:crosses val="autoZero"/>
        <c:auto val="1"/>
        <c:lblAlgn val="ctr"/>
        <c:lblOffset val="100"/>
        <c:noMultiLvlLbl val="0"/>
      </c:catAx>
      <c:valAx>
        <c:axId val="1299028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9013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914368"/>
        <c:axId val="129915904"/>
        <c:axId val="0"/>
      </c:bar3DChart>
      <c:catAx>
        <c:axId val="1299143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9915904"/>
        <c:crosses val="autoZero"/>
        <c:auto val="1"/>
        <c:lblAlgn val="ctr"/>
        <c:lblOffset val="100"/>
        <c:noMultiLvlLbl val="0"/>
      </c:catAx>
      <c:valAx>
        <c:axId val="1299159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9143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0365696"/>
        <c:axId val="130371584"/>
        <c:axId val="0"/>
      </c:bar3DChart>
      <c:catAx>
        <c:axId val="1303656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0371584"/>
        <c:crosses val="autoZero"/>
        <c:auto val="1"/>
        <c:lblAlgn val="ctr"/>
        <c:lblOffset val="100"/>
        <c:noMultiLvlLbl val="0"/>
      </c:catAx>
      <c:valAx>
        <c:axId val="130371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03656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A54BE-A03F-4EB4-BD13-2731EA371F1A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2D70D-7393-4EB0-B0B0-B57235149F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584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438DF-0FFC-4406-8CBF-611273DFCC4B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F6B97-3E87-44BE-968D-259069D8A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1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chart" Target="../charts/chart11.xml"/><Relationship Id="rId18" Type="http://schemas.openxmlformats.org/officeDocument/2006/relationships/chart" Target="../charts/chart16.xml"/><Relationship Id="rId26" Type="http://schemas.openxmlformats.org/officeDocument/2006/relationships/chart" Target="../charts/chart24.xml"/><Relationship Id="rId3" Type="http://schemas.openxmlformats.org/officeDocument/2006/relationships/chart" Target="../charts/chart1.xml"/><Relationship Id="rId21" Type="http://schemas.openxmlformats.org/officeDocument/2006/relationships/chart" Target="../charts/chart19.xml"/><Relationship Id="rId34" Type="http://schemas.openxmlformats.org/officeDocument/2006/relationships/image" Target="../media/image2.png"/><Relationship Id="rId7" Type="http://schemas.openxmlformats.org/officeDocument/2006/relationships/chart" Target="../charts/chart5.xml"/><Relationship Id="rId12" Type="http://schemas.openxmlformats.org/officeDocument/2006/relationships/chart" Target="../charts/chart10.xml"/><Relationship Id="rId17" Type="http://schemas.openxmlformats.org/officeDocument/2006/relationships/chart" Target="../charts/chart15.xml"/><Relationship Id="rId25" Type="http://schemas.openxmlformats.org/officeDocument/2006/relationships/chart" Target="../charts/chart23.xml"/><Relationship Id="rId33" Type="http://schemas.openxmlformats.org/officeDocument/2006/relationships/chart" Target="../charts/chart31.xml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14.xml"/><Relationship Id="rId20" Type="http://schemas.openxmlformats.org/officeDocument/2006/relationships/chart" Target="../charts/chart18.xml"/><Relationship Id="rId29" Type="http://schemas.openxmlformats.org/officeDocument/2006/relationships/chart" Target="../charts/chart2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11" Type="http://schemas.openxmlformats.org/officeDocument/2006/relationships/chart" Target="../charts/chart9.xml"/><Relationship Id="rId24" Type="http://schemas.openxmlformats.org/officeDocument/2006/relationships/chart" Target="../charts/chart22.xml"/><Relationship Id="rId32" Type="http://schemas.openxmlformats.org/officeDocument/2006/relationships/chart" Target="../charts/chart30.xml"/><Relationship Id="rId5" Type="http://schemas.openxmlformats.org/officeDocument/2006/relationships/chart" Target="../charts/chart3.xml"/><Relationship Id="rId15" Type="http://schemas.openxmlformats.org/officeDocument/2006/relationships/chart" Target="../charts/chart13.xml"/><Relationship Id="rId23" Type="http://schemas.openxmlformats.org/officeDocument/2006/relationships/chart" Target="../charts/chart21.xml"/><Relationship Id="rId28" Type="http://schemas.openxmlformats.org/officeDocument/2006/relationships/chart" Target="../charts/chart26.xml"/><Relationship Id="rId10" Type="http://schemas.openxmlformats.org/officeDocument/2006/relationships/chart" Target="../charts/chart8.xml"/><Relationship Id="rId19" Type="http://schemas.openxmlformats.org/officeDocument/2006/relationships/chart" Target="../charts/chart17.xml"/><Relationship Id="rId31" Type="http://schemas.openxmlformats.org/officeDocument/2006/relationships/chart" Target="../charts/chart29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Relationship Id="rId14" Type="http://schemas.openxmlformats.org/officeDocument/2006/relationships/chart" Target="../charts/chart12.xml"/><Relationship Id="rId22" Type="http://schemas.openxmlformats.org/officeDocument/2006/relationships/chart" Target="../charts/chart20.xml"/><Relationship Id="rId27" Type="http://schemas.openxmlformats.org/officeDocument/2006/relationships/chart" Target="../charts/chart25.xml"/><Relationship Id="rId30" Type="http://schemas.openxmlformats.org/officeDocument/2006/relationships/chart" Target="../charts/char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7.xml"/><Relationship Id="rId13" Type="http://schemas.openxmlformats.org/officeDocument/2006/relationships/chart" Target="../charts/chart42.xml"/><Relationship Id="rId18" Type="http://schemas.openxmlformats.org/officeDocument/2006/relationships/chart" Target="../charts/chart47.xml"/><Relationship Id="rId26" Type="http://schemas.openxmlformats.org/officeDocument/2006/relationships/chart" Target="../charts/chart55.xml"/><Relationship Id="rId3" Type="http://schemas.openxmlformats.org/officeDocument/2006/relationships/chart" Target="../charts/chart32.xml"/><Relationship Id="rId21" Type="http://schemas.openxmlformats.org/officeDocument/2006/relationships/chart" Target="../charts/chart50.xml"/><Relationship Id="rId7" Type="http://schemas.openxmlformats.org/officeDocument/2006/relationships/chart" Target="../charts/chart36.xml"/><Relationship Id="rId12" Type="http://schemas.openxmlformats.org/officeDocument/2006/relationships/chart" Target="../charts/chart41.xml"/><Relationship Id="rId17" Type="http://schemas.openxmlformats.org/officeDocument/2006/relationships/chart" Target="../charts/chart46.xml"/><Relationship Id="rId25" Type="http://schemas.openxmlformats.org/officeDocument/2006/relationships/chart" Target="../charts/chart54.xml"/><Relationship Id="rId2" Type="http://schemas.openxmlformats.org/officeDocument/2006/relationships/notesSlide" Target="../notesSlides/notesSlide2.xml"/><Relationship Id="rId16" Type="http://schemas.openxmlformats.org/officeDocument/2006/relationships/chart" Target="../charts/chart45.xml"/><Relationship Id="rId20" Type="http://schemas.openxmlformats.org/officeDocument/2006/relationships/chart" Target="../charts/chart49.xml"/><Relationship Id="rId29" Type="http://schemas.openxmlformats.org/officeDocument/2006/relationships/chart" Target="../charts/chart5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5.xml"/><Relationship Id="rId11" Type="http://schemas.openxmlformats.org/officeDocument/2006/relationships/chart" Target="../charts/chart40.xml"/><Relationship Id="rId24" Type="http://schemas.openxmlformats.org/officeDocument/2006/relationships/chart" Target="../charts/chart53.xml"/><Relationship Id="rId32" Type="http://schemas.openxmlformats.org/officeDocument/2006/relationships/image" Target="../media/image3.png"/><Relationship Id="rId5" Type="http://schemas.openxmlformats.org/officeDocument/2006/relationships/chart" Target="../charts/chart34.xml"/><Relationship Id="rId15" Type="http://schemas.openxmlformats.org/officeDocument/2006/relationships/chart" Target="../charts/chart44.xml"/><Relationship Id="rId23" Type="http://schemas.openxmlformats.org/officeDocument/2006/relationships/chart" Target="../charts/chart52.xml"/><Relationship Id="rId28" Type="http://schemas.openxmlformats.org/officeDocument/2006/relationships/chart" Target="../charts/chart57.xml"/><Relationship Id="rId10" Type="http://schemas.openxmlformats.org/officeDocument/2006/relationships/chart" Target="../charts/chart39.xml"/><Relationship Id="rId19" Type="http://schemas.openxmlformats.org/officeDocument/2006/relationships/chart" Target="../charts/chart48.xml"/><Relationship Id="rId31" Type="http://schemas.openxmlformats.org/officeDocument/2006/relationships/chart" Target="../charts/chart60.xml"/><Relationship Id="rId4" Type="http://schemas.openxmlformats.org/officeDocument/2006/relationships/chart" Target="../charts/chart33.xml"/><Relationship Id="rId9" Type="http://schemas.openxmlformats.org/officeDocument/2006/relationships/chart" Target="../charts/chart38.xml"/><Relationship Id="rId14" Type="http://schemas.openxmlformats.org/officeDocument/2006/relationships/chart" Target="../charts/chart43.xml"/><Relationship Id="rId22" Type="http://schemas.openxmlformats.org/officeDocument/2006/relationships/chart" Target="../charts/chart51.xml"/><Relationship Id="rId27" Type="http://schemas.openxmlformats.org/officeDocument/2006/relationships/chart" Target="../charts/chart56.xml"/><Relationship Id="rId30" Type="http://schemas.openxmlformats.org/officeDocument/2006/relationships/chart" Target="../charts/chart5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7.xml"/><Relationship Id="rId13" Type="http://schemas.openxmlformats.org/officeDocument/2006/relationships/chart" Target="../charts/chart72.xml"/><Relationship Id="rId18" Type="http://schemas.openxmlformats.org/officeDocument/2006/relationships/chart" Target="../charts/chart77.xml"/><Relationship Id="rId26" Type="http://schemas.openxmlformats.org/officeDocument/2006/relationships/chart" Target="../charts/chart85.xml"/><Relationship Id="rId3" Type="http://schemas.openxmlformats.org/officeDocument/2006/relationships/chart" Target="../charts/chart62.xml"/><Relationship Id="rId21" Type="http://schemas.openxmlformats.org/officeDocument/2006/relationships/chart" Target="../charts/chart80.xml"/><Relationship Id="rId7" Type="http://schemas.openxmlformats.org/officeDocument/2006/relationships/chart" Target="../charts/chart66.xml"/><Relationship Id="rId12" Type="http://schemas.openxmlformats.org/officeDocument/2006/relationships/chart" Target="../charts/chart71.xml"/><Relationship Id="rId17" Type="http://schemas.openxmlformats.org/officeDocument/2006/relationships/chart" Target="../charts/chart76.xml"/><Relationship Id="rId25" Type="http://schemas.openxmlformats.org/officeDocument/2006/relationships/chart" Target="../charts/chart84.xml"/><Relationship Id="rId2" Type="http://schemas.openxmlformats.org/officeDocument/2006/relationships/chart" Target="../charts/chart61.xml"/><Relationship Id="rId16" Type="http://schemas.openxmlformats.org/officeDocument/2006/relationships/chart" Target="../charts/chart75.xml"/><Relationship Id="rId20" Type="http://schemas.openxmlformats.org/officeDocument/2006/relationships/chart" Target="../charts/chart79.xml"/><Relationship Id="rId29" Type="http://schemas.openxmlformats.org/officeDocument/2006/relationships/chart" Target="../charts/chart8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5.xml"/><Relationship Id="rId11" Type="http://schemas.openxmlformats.org/officeDocument/2006/relationships/chart" Target="../charts/chart70.xml"/><Relationship Id="rId24" Type="http://schemas.openxmlformats.org/officeDocument/2006/relationships/chart" Target="../charts/chart83.xml"/><Relationship Id="rId5" Type="http://schemas.openxmlformats.org/officeDocument/2006/relationships/chart" Target="../charts/chart64.xml"/><Relationship Id="rId15" Type="http://schemas.openxmlformats.org/officeDocument/2006/relationships/chart" Target="../charts/chart74.xml"/><Relationship Id="rId23" Type="http://schemas.openxmlformats.org/officeDocument/2006/relationships/chart" Target="../charts/chart82.xml"/><Relationship Id="rId28" Type="http://schemas.openxmlformats.org/officeDocument/2006/relationships/chart" Target="../charts/chart87.xml"/><Relationship Id="rId10" Type="http://schemas.openxmlformats.org/officeDocument/2006/relationships/chart" Target="../charts/chart69.xml"/><Relationship Id="rId19" Type="http://schemas.openxmlformats.org/officeDocument/2006/relationships/chart" Target="../charts/chart78.xml"/><Relationship Id="rId31" Type="http://schemas.openxmlformats.org/officeDocument/2006/relationships/image" Target="../media/image4.png"/><Relationship Id="rId4" Type="http://schemas.openxmlformats.org/officeDocument/2006/relationships/chart" Target="../charts/chart63.xml"/><Relationship Id="rId9" Type="http://schemas.openxmlformats.org/officeDocument/2006/relationships/chart" Target="../charts/chart68.xml"/><Relationship Id="rId14" Type="http://schemas.openxmlformats.org/officeDocument/2006/relationships/chart" Target="../charts/chart73.xml"/><Relationship Id="rId22" Type="http://schemas.openxmlformats.org/officeDocument/2006/relationships/chart" Target="../charts/chart81.xml"/><Relationship Id="rId27" Type="http://schemas.openxmlformats.org/officeDocument/2006/relationships/chart" Target="../charts/chart86.xml"/><Relationship Id="rId30" Type="http://schemas.openxmlformats.org/officeDocument/2006/relationships/chart" Target="../charts/chart8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6.xml"/><Relationship Id="rId13" Type="http://schemas.openxmlformats.org/officeDocument/2006/relationships/chart" Target="../charts/chart101.xml"/><Relationship Id="rId18" Type="http://schemas.openxmlformats.org/officeDocument/2006/relationships/chart" Target="../charts/chart106.xml"/><Relationship Id="rId26" Type="http://schemas.openxmlformats.org/officeDocument/2006/relationships/chart" Target="../charts/chart114.xml"/><Relationship Id="rId3" Type="http://schemas.openxmlformats.org/officeDocument/2006/relationships/chart" Target="../charts/chart91.xml"/><Relationship Id="rId21" Type="http://schemas.openxmlformats.org/officeDocument/2006/relationships/chart" Target="../charts/chart109.xml"/><Relationship Id="rId7" Type="http://schemas.openxmlformats.org/officeDocument/2006/relationships/chart" Target="../charts/chart95.xml"/><Relationship Id="rId12" Type="http://schemas.openxmlformats.org/officeDocument/2006/relationships/chart" Target="../charts/chart100.xml"/><Relationship Id="rId17" Type="http://schemas.openxmlformats.org/officeDocument/2006/relationships/chart" Target="../charts/chart105.xml"/><Relationship Id="rId25" Type="http://schemas.openxmlformats.org/officeDocument/2006/relationships/chart" Target="../charts/chart113.xml"/><Relationship Id="rId2" Type="http://schemas.openxmlformats.org/officeDocument/2006/relationships/chart" Target="../charts/chart90.xml"/><Relationship Id="rId16" Type="http://schemas.openxmlformats.org/officeDocument/2006/relationships/chart" Target="../charts/chart104.xml"/><Relationship Id="rId20" Type="http://schemas.openxmlformats.org/officeDocument/2006/relationships/chart" Target="../charts/chart108.xml"/><Relationship Id="rId29" Type="http://schemas.openxmlformats.org/officeDocument/2006/relationships/chart" Target="../charts/chart11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4.xml"/><Relationship Id="rId11" Type="http://schemas.openxmlformats.org/officeDocument/2006/relationships/chart" Target="../charts/chart99.xml"/><Relationship Id="rId24" Type="http://schemas.openxmlformats.org/officeDocument/2006/relationships/chart" Target="../charts/chart112.xml"/><Relationship Id="rId5" Type="http://schemas.openxmlformats.org/officeDocument/2006/relationships/chart" Target="../charts/chart93.xml"/><Relationship Id="rId15" Type="http://schemas.openxmlformats.org/officeDocument/2006/relationships/chart" Target="../charts/chart103.xml"/><Relationship Id="rId23" Type="http://schemas.openxmlformats.org/officeDocument/2006/relationships/chart" Target="../charts/chart111.xml"/><Relationship Id="rId28" Type="http://schemas.openxmlformats.org/officeDocument/2006/relationships/chart" Target="../charts/chart116.xml"/><Relationship Id="rId10" Type="http://schemas.openxmlformats.org/officeDocument/2006/relationships/chart" Target="../charts/chart98.xml"/><Relationship Id="rId19" Type="http://schemas.openxmlformats.org/officeDocument/2006/relationships/chart" Target="../charts/chart107.xml"/><Relationship Id="rId4" Type="http://schemas.openxmlformats.org/officeDocument/2006/relationships/chart" Target="../charts/chart92.xml"/><Relationship Id="rId9" Type="http://schemas.openxmlformats.org/officeDocument/2006/relationships/chart" Target="../charts/chart97.xml"/><Relationship Id="rId14" Type="http://schemas.openxmlformats.org/officeDocument/2006/relationships/chart" Target="../charts/chart102.xml"/><Relationship Id="rId22" Type="http://schemas.openxmlformats.org/officeDocument/2006/relationships/chart" Target="../charts/chart110.xml"/><Relationship Id="rId27" Type="http://schemas.openxmlformats.org/officeDocument/2006/relationships/chart" Target="../charts/chart115.xml"/><Relationship Id="rId30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071546"/>
            <a:ext cx="7358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Сопоставление основных параметров бюджета городского округа Нижняя Салда с основными параметрами бюджетов</a:t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отдельных муниципальных образований Свердловской области на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01.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09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.20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22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 года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571481"/>
            <a:ext cx="5429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доходам  на 01.</a:t>
            </a:r>
            <a:r>
              <a:rPr lang="en-US" sz="2400" b="1" dirty="0" smtClean="0"/>
              <a:t>09.2022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072198" y="1571612"/>
            <a:ext cx="167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b="1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689263"/>
              </p:ext>
            </p:extLst>
          </p:nvPr>
        </p:nvGraphicFramePr>
        <p:xfrm>
          <a:off x="1690687" y="1404937"/>
          <a:ext cx="5762625" cy="4048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534836"/>
              </p:ext>
            </p:extLst>
          </p:nvPr>
        </p:nvGraphicFramePr>
        <p:xfrm>
          <a:off x="1619250" y="1490662"/>
          <a:ext cx="5905500" cy="387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9797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405052"/>
              </p:ext>
            </p:extLst>
          </p:nvPr>
        </p:nvGraphicFramePr>
        <p:xfrm>
          <a:off x="1857356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0784176"/>
              </p:ext>
            </p:extLst>
          </p:nvPr>
        </p:nvGraphicFramePr>
        <p:xfrm>
          <a:off x="1763688" y="1940944"/>
          <a:ext cx="6417155" cy="4222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005065"/>
              </p:ext>
            </p:extLst>
          </p:nvPr>
        </p:nvGraphicFramePr>
        <p:xfrm>
          <a:off x="1475656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449323"/>
              </p:ext>
            </p:extLst>
          </p:nvPr>
        </p:nvGraphicFramePr>
        <p:xfrm>
          <a:off x="1547664" y="2060848"/>
          <a:ext cx="6980987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577967"/>
              </p:ext>
            </p:extLst>
          </p:nvPr>
        </p:nvGraphicFramePr>
        <p:xfrm>
          <a:off x="1638300" y="1690687"/>
          <a:ext cx="5867400" cy="347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321720"/>
              </p:ext>
            </p:extLst>
          </p:nvPr>
        </p:nvGraphicFramePr>
        <p:xfrm>
          <a:off x="2156773" y="1959200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59413"/>
              </p:ext>
            </p:extLst>
          </p:nvPr>
        </p:nvGraphicFramePr>
        <p:xfrm>
          <a:off x="2156773" y="1974232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97031"/>
              </p:ext>
            </p:extLst>
          </p:nvPr>
        </p:nvGraphicFramePr>
        <p:xfrm>
          <a:off x="1843912" y="1895622"/>
          <a:ext cx="6828036" cy="4362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736380"/>
              </p:ext>
            </p:extLst>
          </p:nvPr>
        </p:nvGraphicFramePr>
        <p:xfrm>
          <a:off x="1619250" y="1466850"/>
          <a:ext cx="59055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08467"/>
              </p:ext>
            </p:extLst>
          </p:nvPr>
        </p:nvGraphicFramePr>
        <p:xfrm>
          <a:off x="1259632" y="1948708"/>
          <a:ext cx="741682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275847"/>
              </p:ext>
            </p:extLst>
          </p:nvPr>
        </p:nvGraphicFramePr>
        <p:xfrm>
          <a:off x="1776412" y="1940820"/>
          <a:ext cx="6179964" cy="3936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044770"/>
              </p:ext>
            </p:extLst>
          </p:nvPr>
        </p:nvGraphicFramePr>
        <p:xfrm>
          <a:off x="1842448" y="2204864"/>
          <a:ext cx="59055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79400"/>
              </p:ext>
            </p:extLst>
          </p:nvPr>
        </p:nvGraphicFramePr>
        <p:xfrm>
          <a:off x="1857356" y="1940944"/>
          <a:ext cx="6531068" cy="429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406146"/>
              </p:ext>
            </p:extLst>
          </p:nvPr>
        </p:nvGraphicFramePr>
        <p:xfrm>
          <a:off x="1776412" y="15144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435900"/>
              </p:ext>
            </p:extLst>
          </p:nvPr>
        </p:nvGraphicFramePr>
        <p:xfrm>
          <a:off x="1547664" y="1752657"/>
          <a:ext cx="6829425" cy="4848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051707"/>
              </p:ext>
            </p:extLst>
          </p:nvPr>
        </p:nvGraphicFramePr>
        <p:xfrm>
          <a:off x="1928812" y="16668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591008"/>
              </p:ext>
            </p:extLst>
          </p:nvPr>
        </p:nvGraphicFramePr>
        <p:xfrm>
          <a:off x="1841208" y="1929360"/>
          <a:ext cx="58674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568702"/>
              </p:ext>
            </p:extLst>
          </p:nvPr>
        </p:nvGraphicFramePr>
        <p:xfrm>
          <a:off x="2081212" y="18192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8278164"/>
              </p:ext>
            </p:extLst>
          </p:nvPr>
        </p:nvGraphicFramePr>
        <p:xfrm>
          <a:off x="1979712" y="1974728"/>
          <a:ext cx="5591175" cy="337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6109441"/>
              </p:ext>
            </p:extLst>
          </p:nvPr>
        </p:nvGraphicFramePr>
        <p:xfrm>
          <a:off x="1776412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5954829"/>
              </p:ext>
            </p:extLst>
          </p:nvPr>
        </p:nvGraphicFramePr>
        <p:xfrm>
          <a:off x="1691680" y="2204864"/>
          <a:ext cx="6565155" cy="3739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6227729"/>
              </p:ext>
            </p:extLst>
          </p:nvPr>
        </p:nvGraphicFramePr>
        <p:xfrm>
          <a:off x="1870056" y="1906292"/>
          <a:ext cx="59055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864581"/>
              </p:ext>
            </p:extLst>
          </p:nvPr>
        </p:nvGraphicFramePr>
        <p:xfrm>
          <a:off x="1619250" y="1671637"/>
          <a:ext cx="5905500" cy="3514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2494226"/>
              </p:ext>
            </p:extLst>
          </p:nvPr>
        </p:nvGraphicFramePr>
        <p:xfrm>
          <a:off x="1571625" y="1724025"/>
          <a:ext cx="6000750" cy="340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9272329"/>
              </p:ext>
            </p:extLst>
          </p:nvPr>
        </p:nvGraphicFramePr>
        <p:xfrm>
          <a:off x="1331640" y="1945260"/>
          <a:ext cx="6768752" cy="4004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2972850"/>
              </p:ext>
            </p:extLst>
          </p:nvPr>
        </p:nvGraphicFramePr>
        <p:xfrm>
          <a:off x="2233612" y="19716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381077"/>
              </p:ext>
            </p:extLst>
          </p:nvPr>
        </p:nvGraphicFramePr>
        <p:xfrm>
          <a:off x="1547664" y="1940944"/>
          <a:ext cx="6696744" cy="4080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  <p:graphicFrame>
        <p:nvGraphicFramePr>
          <p:cNvPr id="36" name="Диаграмма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0689205"/>
              </p:ext>
            </p:extLst>
          </p:nvPr>
        </p:nvGraphicFramePr>
        <p:xfrm>
          <a:off x="1856240" y="2060848"/>
          <a:ext cx="667620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3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04864"/>
            <a:ext cx="5797550" cy="377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1670" y="428605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Доходы бюджетов</a:t>
            </a:r>
          </a:p>
          <a:p>
            <a:pPr algn="ctr"/>
            <a:r>
              <a:rPr lang="ru-RU" sz="2400" b="1" dirty="0" smtClean="0"/>
              <a:t> в расчете на одного человека на 01.</a:t>
            </a:r>
            <a:r>
              <a:rPr lang="en-US" sz="2400" b="1" dirty="0" smtClean="0"/>
              <a:t>09.2022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388" y="1571612"/>
            <a:ext cx="1596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599119"/>
              </p:ext>
            </p:extLst>
          </p:nvPr>
        </p:nvGraphicFramePr>
        <p:xfrm>
          <a:off x="1990726" y="2060848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099451"/>
              </p:ext>
            </p:extLst>
          </p:nvPr>
        </p:nvGraphicFramePr>
        <p:xfrm>
          <a:off x="1785938" y="2276872"/>
          <a:ext cx="6386461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5731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64517"/>
              </p:ext>
            </p:extLst>
          </p:nvPr>
        </p:nvGraphicFramePr>
        <p:xfrm>
          <a:off x="2267744" y="227687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489664"/>
              </p:ext>
            </p:extLst>
          </p:nvPr>
        </p:nvGraphicFramePr>
        <p:xfrm>
          <a:off x="1724025" y="19621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758433"/>
              </p:ext>
            </p:extLst>
          </p:nvPr>
        </p:nvGraphicFramePr>
        <p:xfrm>
          <a:off x="1403648" y="2114550"/>
          <a:ext cx="6840760" cy="347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136987"/>
              </p:ext>
            </p:extLst>
          </p:nvPr>
        </p:nvGraphicFramePr>
        <p:xfrm>
          <a:off x="1403648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486393"/>
              </p:ext>
            </p:extLst>
          </p:nvPr>
        </p:nvGraphicFramePr>
        <p:xfrm>
          <a:off x="1403648" y="1940944"/>
          <a:ext cx="6400800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885210"/>
              </p:ext>
            </p:extLst>
          </p:nvPr>
        </p:nvGraphicFramePr>
        <p:xfrm>
          <a:off x="1763688" y="1940944"/>
          <a:ext cx="6400800" cy="394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031219"/>
              </p:ext>
            </p:extLst>
          </p:nvPr>
        </p:nvGraphicFramePr>
        <p:xfrm>
          <a:off x="2370094" y="2204864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144436"/>
              </p:ext>
            </p:extLst>
          </p:nvPr>
        </p:nvGraphicFramePr>
        <p:xfrm>
          <a:off x="1475656" y="2060848"/>
          <a:ext cx="63246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221556"/>
              </p:ext>
            </p:extLst>
          </p:nvPr>
        </p:nvGraphicFramePr>
        <p:xfrm>
          <a:off x="1528808" y="2132856"/>
          <a:ext cx="6000750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49942"/>
              </p:ext>
            </p:extLst>
          </p:nvPr>
        </p:nvGraphicFramePr>
        <p:xfrm>
          <a:off x="1691680" y="2564904"/>
          <a:ext cx="6000750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682056"/>
              </p:ext>
            </p:extLst>
          </p:nvPr>
        </p:nvGraphicFramePr>
        <p:xfrm>
          <a:off x="1876425" y="21145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410903"/>
              </p:ext>
            </p:extLst>
          </p:nvPr>
        </p:nvGraphicFramePr>
        <p:xfrm>
          <a:off x="1259632" y="1940944"/>
          <a:ext cx="6527057" cy="355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322944"/>
              </p:ext>
            </p:extLst>
          </p:nvPr>
        </p:nvGraphicFramePr>
        <p:xfrm>
          <a:off x="2028825" y="22669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403723"/>
              </p:ext>
            </p:extLst>
          </p:nvPr>
        </p:nvGraphicFramePr>
        <p:xfrm>
          <a:off x="1763688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9454963"/>
              </p:ext>
            </p:extLst>
          </p:nvPr>
        </p:nvGraphicFramePr>
        <p:xfrm>
          <a:off x="683568" y="1940944"/>
          <a:ext cx="7498407" cy="371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1677395"/>
              </p:ext>
            </p:extLst>
          </p:nvPr>
        </p:nvGraphicFramePr>
        <p:xfrm>
          <a:off x="1907704" y="1756278"/>
          <a:ext cx="596265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8972571"/>
              </p:ext>
            </p:extLst>
          </p:nvPr>
        </p:nvGraphicFramePr>
        <p:xfrm>
          <a:off x="1763688" y="1995422"/>
          <a:ext cx="64008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025965"/>
              </p:ext>
            </p:extLst>
          </p:nvPr>
        </p:nvGraphicFramePr>
        <p:xfrm>
          <a:off x="1610344" y="1954760"/>
          <a:ext cx="64008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321180"/>
              </p:ext>
            </p:extLst>
          </p:nvPr>
        </p:nvGraphicFramePr>
        <p:xfrm>
          <a:off x="1625500" y="2132856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962397"/>
              </p:ext>
            </p:extLst>
          </p:nvPr>
        </p:nvGraphicFramePr>
        <p:xfrm>
          <a:off x="2071670" y="2204864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5901498"/>
              </p:ext>
            </p:extLst>
          </p:nvPr>
        </p:nvGraphicFramePr>
        <p:xfrm>
          <a:off x="1624014" y="1952528"/>
          <a:ext cx="63246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6327612"/>
              </p:ext>
            </p:extLst>
          </p:nvPr>
        </p:nvGraphicFramePr>
        <p:xfrm>
          <a:off x="1571625" y="1981200"/>
          <a:ext cx="600075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9361850"/>
              </p:ext>
            </p:extLst>
          </p:nvPr>
        </p:nvGraphicFramePr>
        <p:xfrm>
          <a:off x="1227094" y="2060848"/>
          <a:ext cx="701731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2302138"/>
              </p:ext>
            </p:extLst>
          </p:nvPr>
        </p:nvGraphicFramePr>
        <p:xfrm>
          <a:off x="1397150" y="2204864"/>
          <a:ext cx="6778327" cy="371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6376587"/>
              </p:ext>
            </p:extLst>
          </p:nvPr>
        </p:nvGraphicFramePr>
        <p:xfrm>
          <a:off x="1500208" y="2276872"/>
          <a:ext cx="6816208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8301323"/>
              </p:ext>
            </p:extLst>
          </p:nvPr>
        </p:nvGraphicFramePr>
        <p:xfrm>
          <a:off x="1303858" y="2132856"/>
          <a:ext cx="696491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437" y="2276872"/>
            <a:ext cx="601186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28605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расходам на 01.</a:t>
            </a:r>
            <a:r>
              <a:rPr lang="en-US" sz="2400" b="1" dirty="0" smtClean="0"/>
              <a:t>09.2022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215074" y="1357298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330542"/>
              </p:ext>
            </p:extLst>
          </p:nvPr>
        </p:nvGraphicFramePr>
        <p:xfrm>
          <a:off x="1857356" y="192880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350060"/>
              </p:ext>
            </p:extLst>
          </p:nvPr>
        </p:nvGraphicFramePr>
        <p:xfrm>
          <a:off x="1835696" y="1916832"/>
          <a:ext cx="5935365" cy="4027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1564"/>
              </p:ext>
            </p:extLst>
          </p:nvPr>
        </p:nvGraphicFramePr>
        <p:xfrm>
          <a:off x="1804987" y="16335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846841"/>
              </p:ext>
            </p:extLst>
          </p:nvPr>
        </p:nvGraphicFramePr>
        <p:xfrm>
          <a:off x="1957387" y="17859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422096"/>
              </p:ext>
            </p:extLst>
          </p:nvPr>
        </p:nvGraphicFramePr>
        <p:xfrm>
          <a:off x="1691680" y="1916832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072258"/>
              </p:ext>
            </p:extLst>
          </p:nvPr>
        </p:nvGraphicFramePr>
        <p:xfrm>
          <a:off x="1356395" y="2204864"/>
          <a:ext cx="6671989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3289381"/>
              </p:ext>
            </p:extLst>
          </p:nvPr>
        </p:nvGraphicFramePr>
        <p:xfrm>
          <a:off x="1619672" y="1916832"/>
          <a:ext cx="6613004" cy="395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485854"/>
              </p:ext>
            </p:extLst>
          </p:nvPr>
        </p:nvGraphicFramePr>
        <p:xfrm>
          <a:off x="2109787" y="19383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6908723"/>
              </p:ext>
            </p:extLst>
          </p:nvPr>
        </p:nvGraphicFramePr>
        <p:xfrm>
          <a:off x="2262187" y="20907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974164"/>
              </p:ext>
            </p:extLst>
          </p:nvPr>
        </p:nvGraphicFramePr>
        <p:xfrm>
          <a:off x="2414587" y="22431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879372"/>
              </p:ext>
            </p:extLst>
          </p:nvPr>
        </p:nvGraphicFramePr>
        <p:xfrm>
          <a:off x="1547665" y="1916833"/>
          <a:ext cx="6553348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942169"/>
              </p:ext>
            </p:extLst>
          </p:nvPr>
        </p:nvGraphicFramePr>
        <p:xfrm>
          <a:off x="1804987" y="2564904"/>
          <a:ext cx="5534025" cy="303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382317"/>
              </p:ext>
            </p:extLst>
          </p:nvPr>
        </p:nvGraphicFramePr>
        <p:xfrm>
          <a:off x="1475656" y="1726630"/>
          <a:ext cx="6543675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700954"/>
              </p:ext>
            </p:extLst>
          </p:nvPr>
        </p:nvGraphicFramePr>
        <p:xfrm>
          <a:off x="1804987" y="1790700"/>
          <a:ext cx="6151389" cy="437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282775"/>
              </p:ext>
            </p:extLst>
          </p:nvPr>
        </p:nvGraphicFramePr>
        <p:xfrm>
          <a:off x="1547664" y="1726630"/>
          <a:ext cx="640871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275631"/>
              </p:ext>
            </p:extLst>
          </p:nvPr>
        </p:nvGraphicFramePr>
        <p:xfrm>
          <a:off x="1500187" y="1726630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342936"/>
              </p:ext>
            </p:extLst>
          </p:nvPr>
        </p:nvGraphicFramePr>
        <p:xfrm>
          <a:off x="1547665" y="1844825"/>
          <a:ext cx="6553348" cy="4141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304870"/>
              </p:ext>
            </p:extLst>
          </p:nvPr>
        </p:nvGraphicFramePr>
        <p:xfrm>
          <a:off x="1475657" y="1916833"/>
          <a:ext cx="6625356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2604326"/>
              </p:ext>
            </p:extLst>
          </p:nvPr>
        </p:nvGraphicFramePr>
        <p:xfrm>
          <a:off x="2051720" y="1726630"/>
          <a:ext cx="56769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0334425"/>
              </p:ext>
            </p:extLst>
          </p:nvPr>
        </p:nvGraphicFramePr>
        <p:xfrm>
          <a:off x="1907704" y="2204864"/>
          <a:ext cx="648072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643336"/>
              </p:ext>
            </p:extLst>
          </p:nvPr>
        </p:nvGraphicFramePr>
        <p:xfrm>
          <a:off x="1979712" y="2132856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6947939"/>
              </p:ext>
            </p:extLst>
          </p:nvPr>
        </p:nvGraphicFramePr>
        <p:xfrm>
          <a:off x="1645462" y="2060848"/>
          <a:ext cx="6498438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0882362"/>
              </p:ext>
            </p:extLst>
          </p:nvPr>
        </p:nvGraphicFramePr>
        <p:xfrm>
          <a:off x="1804987" y="2348880"/>
          <a:ext cx="5534025" cy="318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476272"/>
              </p:ext>
            </p:extLst>
          </p:nvPr>
        </p:nvGraphicFramePr>
        <p:xfrm>
          <a:off x="1907704" y="1988840"/>
          <a:ext cx="6007373" cy="3884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325444"/>
              </p:ext>
            </p:extLst>
          </p:nvPr>
        </p:nvGraphicFramePr>
        <p:xfrm>
          <a:off x="1475656" y="1509128"/>
          <a:ext cx="6543675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1878713"/>
              </p:ext>
            </p:extLst>
          </p:nvPr>
        </p:nvGraphicFramePr>
        <p:xfrm>
          <a:off x="1475656" y="1726630"/>
          <a:ext cx="6986985" cy="443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9942856"/>
              </p:ext>
            </p:extLst>
          </p:nvPr>
        </p:nvGraphicFramePr>
        <p:xfrm>
          <a:off x="1200519" y="1726630"/>
          <a:ext cx="674296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5323259"/>
              </p:ext>
            </p:extLst>
          </p:nvPr>
        </p:nvGraphicFramePr>
        <p:xfrm>
          <a:off x="1532309" y="2204864"/>
          <a:ext cx="6079381" cy="3895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4628608"/>
              </p:ext>
            </p:extLst>
          </p:nvPr>
        </p:nvGraphicFramePr>
        <p:xfrm>
          <a:off x="1807196" y="1916832"/>
          <a:ext cx="6336704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37" y="2204864"/>
            <a:ext cx="5541963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285729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Расходы бюджетов в расчете на одного человека на 01.</a:t>
            </a:r>
            <a:r>
              <a:rPr lang="en-US" sz="2400" b="1" dirty="0" smtClean="0"/>
              <a:t>09.2022</a:t>
            </a:r>
            <a:endParaRPr lang="ru-RU" sz="24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715008" y="1142984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871646"/>
              </p:ext>
            </p:extLst>
          </p:nvPr>
        </p:nvGraphicFramePr>
        <p:xfrm>
          <a:off x="1357290" y="1643050"/>
          <a:ext cx="6786610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471816"/>
              </p:ext>
            </p:extLst>
          </p:nvPr>
        </p:nvGraphicFramePr>
        <p:xfrm>
          <a:off x="1685925" y="1116727"/>
          <a:ext cx="7062539" cy="468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753616"/>
              </p:ext>
            </p:extLst>
          </p:nvPr>
        </p:nvGraphicFramePr>
        <p:xfrm>
          <a:off x="1685925" y="1076325"/>
          <a:ext cx="5772150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72640"/>
              </p:ext>
            </p:extLst>
          </p:nvPr>
        </p:nvGraphicFramePr>
        <p:xfrm>
          <a:off x="1357333" y="1116726"/>
          <a:ext cx="6858005" cy="4832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721316"/>
              </p:ext>
            </p:extLst>
          </p:nvPr>
        </p:nvGraphicFramePr>
        <p:xfrm>
          <a:off x="862038" y="1700808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910970"/>
              </p:ext>
            </p:extLst>
          </p:nvPr>
        </p:nvGraphicFramePr>
        <p:xfrm>
          <a:off x="1266824" y="1657350"/>
          <a:ext cx="7193607" cy="4147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442345"/>
              </p:ext>
            </p:extLst>
          </p:nvPr>
        </p:nvGraphicFramePr>
        <p:xfrm>
          <a:off x="1338263" y="1628800"/>
          <a:ext cx="661035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7134233"/>
              </p:ext>
            </p:extLst>
          </p:nvPr>
        </p:nvGraphicFramePr>
        <p:xfrm>
          <a:off x="1338263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579428"/>
              </p:ext>
            </p:extLst>
          </p:nvPr>
        </p:nvGraphicFramePr>
        <p:xfrm>
          <a:off x="2123728" y="1512316"/>
          <a:ext cx="6091610" cy="458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177891"/>
              </p:ext>
            </p:extLst>
          </p:nvPr>
        </p:nvGraphicFramePr>
        <p:xfrm>
          <a:off x="1283381" y="1628800"/>
          <a:ext cx="6720114" cy="4392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557150"/>
              </p:ext>
            </p:extLst>
          </p:nvPr>
        </p:nvGraphicFramePr>
        <p:xfrm>
          <a:off x="1547813" y="1512316"/>
          <a:ext cx="6191250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468478"/>
              </p:ext>
            </p:extLst>
          </p:nvPr>
        </p:nvGraphicFramePr>
        <p:xfrm>
          <a:off x="1619672" y="1772816"/>
          <a:ext cx="6492230" cy="4076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502066"/>
              </p:ext>
            </p:extLst>
          </p:nvPr>
        </p:nvGraphicFramePr>
        <p:xfrm>
          <a:off x="1728808" y="1512316"/>
          <a:ext cx="6486530" cy="472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044385"/>
              </p:ext>
            </p:extLst>
          </p:nvPr>
        </p:nvGraphicFramePr>
        <p:xfrm>
          <a:off x="1979712" y="1700808"/>
          <a:ext cx="5772150" cy="425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924899"/>
              </p:ext>
            </p:extLst>
          </p:nvPr>
        </p:nvGraphicFramePr>
        <p:xfrm>
          <a:off x="1163315" y="1512301"/>
          <a:ext cx="7297117" cy="4364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553850"/>
              </p:ext>
            </p:extLst>
          </p:nvPr>
        </p:nvGraphicFramePr>
        <p:xfrm>
          <a:off x="1067098" y="1772816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709834"/>
              </p:ext>
            </p:extLst>
          </p:nvPr>
        </p:nvGraphicFramePr>
        <p:xfrm>
          <a:off x="1071538" y="1700809"/>
          <a:ext cx="7143799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31989"/>
              </p:ext>
            </p:extLst>
          </p:nvPr>
        </p:nvGraphicFramePr>
        <p:xfrm>
          <a:off x="1475656" y="1844824"/>
          <a:ext cx="6610350" cy="4095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4270483"/>
              </p:ext>
            </p:extLst>
          </p:nvPr>
        </p:nvGraphicFramePr>
        <p:xfrm>
          <a:off x="1475656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691613"/>
              </p:ext>
            </p:extLst>
          </p:nvPr>
        </p:nvGraphicFramePr>
        <p:xfrm>
          <a:off x="1266825" y="1524000"/>
          <a:ext cx="661035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7738062"/>
              </p:ext>
            </p:extLst>
          </p:nvPr>
        </p:nvGraphicFramePr>
        <p:xfrm>
          <a:off x="2252663" y="1499740"/>
          <a:ext cx="4781550" cy="459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6488505"/>
              </p:ext>
            </p:extLst>
          </p:nvPr>
        </p:nvGraphicFramePr>
        <p:xfrm>
          <a:off x="1691680" y="1512316"/>
          <a:ext cx="6831657" cy="4621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9446284"/>
              </p:ext>
            </p:extLst>
          </p:nvPr>
        </p:nvGraphicFramePr>
        <p:xfrm>
          <a:off x="1547813" y="1528588"/>
          <a:ext cx="619125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2010413"/>
              </p:ext>
            </p:extLst>
          </p:nvPr>
        </p:nvGraphicFramePr>
        <p:xfrm>
          <a:off x="1547664" y="1988840"/>
          <a:ext cx="640871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33511"/>
              </p:ext>
            </p:extLst>
          </p:nvPr>
        </p:nvGraphicFramePr>
        <p:xfrm>
          <a:off x="1907704" y="1512316"/>
          <a:ext cx="5772150" cy="4467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2161255"/>
              </p:ext>
            </p:extLst>
          </p:nvPr>
        </p:nvGraphicFramePr>
        <p:xfrm>
          <a:off x="827584" y="1772816"/>
          <a:ext cx="7223251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251039"/>
              </p:ext>
            </p:extLst>
          </p:nvPr>
        </p:nvGraphicFramePr>
        <p:xfrm>
          <a:off x="1571625" y="1576832"/>
          <a:ext cx="6456759" cy="451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0488307"/>
              </p:ext>
            </p:extLst>
          </p:nvPr>
        </p:nvGraphicFramePr>
        <p:xfrm>
          <a:off x="2007569" y="1700808"/>
          <a:ext cx="6207769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5784850" cy="40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1245</TotalTime>
  <Words>53</Words>
  <Application>Microsoft Office PowerPoint</Application>
  <PresentationFormat>Экран (4:3)</PresentationFormat>
  <Paragraphs>12</Paragraphs>
  <Slides>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OEM</cp:lastModifiedBy>
  <cp:revision>167</cp:revision>
  <dcterms:created xsi:type="dcterms:W3CDTF">2017-02-16T11:20:46Z</dcterms:created>
  <dcterms:modified xsi:type="dcterms:W3CDTF">2022-10-25T05:49:46Z</dcterms:modified>
</cp:coreProperties>
</file>