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01.10.19'!$B$3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01.10.19'!$A$4:$A$8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01.10.19'!$B$4:$B$8</c:f>
              <c:numCache>
                <c:formatCode>General</c:formatCode>
                <c:ptCount val="5"/>
                <c:pt idx="0">
                  <c:v>923</c:v>
                </c:pt>
                <c:pt idx="1">
                  <c:v>2035</c:v>
                </c:pt>
                <c:pt idx="2">
                  <c:v>1450</c:v>
                </c:pt>
                <c:pt idx="3">
                  <c:v>523</c:v>
                </c:pt>
                <c:pt idx="4">
                  <c:v>1415</c:v>
                </c:pt>
              </c:numCache>
            </c:numRef>
          </c:val>
        </c:ser>
        <c:ser>
          <c:idx val="1"/>
          <c:order val="1"/>
          <c:tx>
            <c:strRef>
              <c:f>'доходы на 01.10.19'!$C$3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3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01.10.19'!$A$4:$A$8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01.10.19'!$C$4:$C$8</c:f>
              <c:numCache>
                <c:formatCode>General</c:formatCode>
                <c:ptCount val="5"/>
                <c:pt idx="0">
                  <c:v>461</c:v>
                </c:pt>
                <c:pt idx="1">
                  <c:v>1158</c:v>
                </c:pt>
                <c:pt idx="2">
                  <c:v>994</c:v>
                </c:pt>
                <c:pt idx="3">
                  <c:v>357</c:v>
                </c:pt>
                <c:pt idx="4">
                  <c:v>1034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702144"/>
        <c:axId val="19703680"/>
        <c:axId val="0"/>
      </c:bar3DChart>
      <c:catAx>
        <c:axId val="19702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9703680"/>
        <c:crosses val="autoZero"/>
        <c:auto val="1"/>
        <c:lblAlgn val="ctr"/>
        <c:lblOffset val="100"/>
        <c:noMultiLvlLbl val="0"/>
      </c:catAx>
      <c:valAx>
        <c:axId val="1970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702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316928"/>
        <c:axId val="64318464"/>
        <c:axId val="0"/>
      </c:bar3DChart>
      <c:catAx>
        <c:axId val="6431692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64318464"/>
        <c:crosses val="autoZero"/>
        <c:auto val="1"/>
        <c:lblAlgn val="ctr"/>
        <c:lblOffset val="100"/>
        <c:noMultiLvlLbl val="1"/>
      </c:catAx>
      <c:valAx>
        <c:axId val="64318464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64316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01.10.19 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178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178E-3"/>
                  <c:y val="-6.481481481481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01.10.19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01.10.19  '!$B$4:$B$8</c:f>
              <c:numCache>
                <c:formatCode>0.0</c:formatCode>
                <c:ptCount val="5"/>
                <c:pt idx="0">
                  <c:v>52.256128630470471</c:v>
                </c:pt>
                <c:pt idx="1">
                  <c:v>49.427995433679044</c:v>
                </c:pt>
                <c:pt idx="2">
                  <c:v>32.137949377188704</c:v>
                </c:pt>
                <c:pt idx="3">
                  <c:v>41.729833240245746</c:v>
                </c:pt>
                <c:pt idx="4">
                  <c:v>32.619470250582083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01.10.19 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82E-2"/>
                  <c:y val="-7.508045190003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903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01.10.19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01.10.19  '!$C$4:$C$8</c:f>
              <c:numCache>
                <c:formatCode>0.0</c:formatCode>
                <c:ptCount val="5"/>
                <c:pt idx="0">
                  <c:v>26.099756553246902</c:v>
                </c:pt>
                <c:pt idx="1">
                  <c:v>28.126593961769206</c:v>
                </c:pt>
                <c:pt idx="2">
                  <c:v>22.031118400638327</c:v>
                </c:pt>
                <c:pt idx="3">
                  <c:v>28.484800127662968</c:v>
                </c:pt>
                <c:pt idx="4">
                  <c:v>23.83641854353489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09632"/>
        <c:axId val="21511168"/>
        <c:axId val="0"/>
      </c:bar3DChart>
      <c:catAx>
        <c:axId val="21509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21511168"/>
        <c:crosses val="autoZero"/>
        <c:auto val="1"/>
        <c:lblAlgn val="ctr"/>
        <c:lblOffset val="100"/>
        <c:noMultiLvlLbl val="0"/>
      </c:catAx>
      <c:valAx>
        <c:axId val="215111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1509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956864"/>
        <c:axId val="65975040"/>
        <c:axId val="0"/>
      </c:bar3DChart>
      <c:catAx>
        <c:axId val="6595686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65975040"/>
        <c:crosses val="autoZero"/>
        <c:auto val="1"/>
        <c:lblAlgn val="ctr"/>
        <c:lblOffset val="100"/>
        <c:noMultiLvlLbl val="1"/>
      </c:catAx>
      <c:valAx>
        <c:axId val="6597504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65956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01.10.19 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01.10.19 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01.10.19  '!$B$3:$B$7</c:f>
              <c:numCache>
                <c:formatCode>General</c:formatCode>
                <c:ptCount val="5"/>
                <c:pt idx="0">
                  <c:v>1022</c:v>
                </c:pt>
                <c:pt idx="1">
                  <c:v>2202</c:v>
                </c:pt>
                <c:pt idx="2">
                  <c:v>1450</c:v>
                </c:pt>
                <c:pt idx="3">
                  <c:v>598</c:v>
                </c:pt>
                <c:pt idx="4">
                  <c:v>1466</c:v>
                </c:pt>
              </c:numCache>
            </c:numRef>
          </c:val>
        </c:ser>
        <c:ser>
          <c:idx val="1"/>
          <c:order val="1"/>
          <c:tx>
            <c:strRef>
              <c:f>'расходы 01.10.19 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01.10.19 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01.10.19  '!$C$3:$C$7</c:f>
              <c:numCache>
                <c:formatCode>General</c:formatCode>
                <c:ptCount val="5"/>
                <c:pt idx="0">
                  <c:v>427</c:v>
                </c:pt>
                <c:pt idx="1">
                  <c:v>1289</c:v>
                </c:pt>
                <c:pt idx="2">
                  <c:v>947</c:v>
                </c:pt>
                <c:pt idx="3">
                  <c:v>342</c:v>
                </c:pt>
                <c:pt idx="4">
                  <c:v>1019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198208"/>
        <c:axId val="69199744"/>
        <c:axId val="0"/>
      </c:bar3DChart>
      <c:catAx>
        <c:axId val="69198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69199744"/>
        <c:crosses val="autoZero"/>
        <c:auto val="1"/>
        <c:lblAlgn val="ctr"/>
        <c:lblOffset val="100"/>
        <c:noMultiLvlLbl val="0"/>
      </c:catAx>
      <c:valAx>
        <c:axId val="69199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198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988864"/>
        <c:axId val="67267584"/>
        <c:axId val="0"/>
      </c:bar3DChart>
      <c:catAx>
        <c:axId val="6598886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67267584"/>
        <c:crosses val="autoZero"/>
        <c:auto val="1"/>
        <c:lblAlgn val="ctr"/>
        <c:lblOffset val="100"/>
        <c:noMultiLvlLbl val="1"/>
      </c:catAx>
      <c:valAx>
        <c:axId val="67267584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65988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01.10.19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57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801E-2"/>
                  <c:y val="-5.466970387243741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613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801E-2"/>
                  <c:y val="-5.770690964312857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7E-2"/>
                  <c:y val="-5.163249810174653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01.10.19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01.10.19 '!$B$3:$B$8</c:f>
              <c:numCache>
                <c:formatCode>0.0</c:formatCode>
                <c:ptCount val="6"/>
                <c:pt idx="0">
                  <c:v>57.861065504161239</c:v>
                </c:pt>
                <c:pt idx="1">
                  <c:v>53.484248621602582</c:v>
                </c:pt>
                <c:pt idx="2">
                  <c:v>32.137949377188704</c:v>
                </c:pt>
                <c:pt idx="3">
                  <c:v>47.714034947737971</c:v>
                </c:pt>
                <c:pt idx="5">
                  <c:v>33.795154337352173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01.10.19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613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01.10.19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01.10.19 '!$C$3:$C$8</c:f>
              <c:numCache>
                <c:formatCode>0.0</c:formatCode>
                <c:ptCount val="6"/>
                <c:pt idx="0">
                  <c:v>24.17482873803997</c:v>
                </c:pt>
                <c:pt idx="1">
                  <c:v>31.308445264870905</c:v>
                </c:pt>
                <c:pt idx="2">
                  <c:v>20.989405558757039</c:v>
                </c:pt>
                <c:pt idx="3">
                  <c:v>27.287959786164524</c:v>
                </c:pt>
                <c:pt idx="5">
                  <c:v>23.490629106249568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519168"/>
        <c:axId val="80520704"/>
        <c:axId val="0"/>
      </c:bar3DChart>
      <c:catAx>
        <c:axId val="80519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0520704"/>
        <c:crosses val="autoZero"/>
        <c:auto val="1"/>
        <c:lblAlgn val="ctr"/>
        <c:lblOffset val="100"/>
        <c:noMultiLvlLbl val="0"/>
      </c:catAx>
      <c:valAx>
        <c:axId val="8052070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0519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01.10.2019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01.10.2019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01.10.2019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071547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01.10.2019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92826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01.10.2019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214820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1102</TotalTime>
  <Words>80</Words>
  <Application>Microsoft Office PowerPoint</Application>
  <PresentationFormat>Экран (4:3)</PresentationFormat>
  <Paragraphs>43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111</cp:revision>
  <dcterms:created xsi:type="dcterms:W3CDTF">2017-02-16T11:20:46Z</dcterms:created>
  <dcterms:modified xsi:type="dcterms:W3CDTF">2019-11-20T04:06:55Z</dcterms:modified>
</cp:coreProperties>
</file>