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2571032240056"/>
          <c:y val="0.19566779665070341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58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626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66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113E-17"/>
                  <c:y val="-0.13192121887774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871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58E-3"/>
                  <c:y val="-0.157933853586027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6217</c:v>
                </c:pt>
                <c:pt idx="1">
                  <c:v>6217</c:v>
                </c:pt>
                <c:pt idx="2">
                  <c:v>6217</c:v>
                </c:pt>
                <c:pt idx="3">
                  <c:v>6217</c:v>
                </c:pt>
                <c:pt idx="4">
                  <c:v>6217</c:v>
                </c:pt>
                <c:pt idx="5">
                  <c:v>6217</c:v>
                </c:pt>
                <c:pt idx="6">
                  <c:v>6217</c:v>
                </c:pt>
                <c:pt idx="7">
                  <c:v>6217</c:v>
                </c:pt>
                <c:pt idx="8">
                  <c:v>6217</c:v>
                </c:pt>
                <c:pt idx="9">
                  <c:v>6217</c:v>
                </c:pt>
                <c:pt idx="10">
                  <c:v>6217</c:v>
                </c:pt>
                <c:pt idx="11">
                  <c:v>5956</c:v>
                </c:pt>
                <c:pt idx="12">
                  <c:v>4974</c:v>
                </c:pt>
                <c:pt idx="13">
                  <c:v>4974</c:v>
                </c:pt>
                <c:pt idx="14">
                  <c:v>4974</c:v>
                </c:pt>
                <c:pt idx="15">
                  <c:v>4974</c:v>
                </c:pt>
                <c:pt idx="16">
                  <c:v>4974</c:v>
                </c:pt>
                <c:pt idx="17">
                  <c:v>4974</c:v>
                </c:pt>
                <c:pt idx="18">
                  <c:v>4974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4561536"/>
        <c:axId val="64563072"/>
        <c:axId val="0"/>
      </c:bar3DChart>
      <c:dateAx>
        <c:axId val="645615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64563072"/>
        <c:crosses val="autoZero"/>
        <c:auto val="1"/>
        <c:lblOffset val="100"/>
        <c:baseTimeUnit val="months"/>
      </c:dateAx>
      <c:valAx>
        <c:axId val="6456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561536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907104"/>
              </p:ext>
            </p:extLst>
          </p:nvPr>
        </p:nvGraphicFramePr>
        <p:xfrm>
          <a:off x="-108520" y="26516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11</cp:revision>
  <dcterms:created xsi:type="dcterms:W3CDTF">2017-07-11T10:28:44Z</dcterms:created>
  <dcterms:modified xsi:type="dcterms:W3CDTF">2020-08-05T08:17:59Z</dcterms:modified>
</cp:coreProperties>
</file>