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208640"/>
        <c:axId val="84308736"/>
        <c:axId val="0"/>
      </c:bar3DChart>
      <c:catAx>
        <c:axId val="84208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4308736"/>
        <c:crosses val="autoZero"/>
        <c:auto val="1"/>
        <c:lblAlgn val="ctr"/>
        <c:lblOffset val="100"/>
        <c:noMultiLvlLbl val="0"/>
      </c:catAx>
      <c:valAx>
        <c:axId val="84308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208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140928"/>
        <c:axId val="76362880"/>
        <c:axId val="0"/>
      </c:bar3DChart>
      <c:catAx>
        <c:axId val="76140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6362880"/>
        <c:crosses val="autoZero"/>
        <c:auto val="1"/>
        <c:lblAlgn val="ctr"/>
        <c:lblOffset val="100"/>
        <c:noMultiLvlLbl val="0"/>
      </c:catAx>
      <c:valAx>
        <c:axId val="763628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6140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01.11.19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60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801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648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801E-2"/>
                  <c:y val="-5.770690964312860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53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01.11.19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01.11.19 '!$B$3:$B$8</c:f>
              <c:numCache>
                <c:formatCode>0.0</c:formatCode>
                <c:ptCount val="6"/>
                <c:pt idx="0">
                  <c:v>53.614901205910662</c:v>
                </c:pt>
                <c:pt idx="1">
                  <c:v>53.994316387748661</c:v>
                </c:pt>
                <c:pt idx="2">
                  <c:v>32.137949377188704</c:v>
                </c:pt>
                <c:pt idx="3">
                  <c:v>48.192771084337352</c:v>
                </c:pt>
                <c:pt idx="5">
                  <c:v>33.933470112266306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01.11.19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648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01.11.19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01.11.19 '!$C$3:$C$8</c:f>
              <c:numCache>
                <c:formatCode>0.0</c:formatCode>
                <c:ptCount val="6"/>
                <c:pt idx="0">
                  <c:v>28.02468436845383</c:v>
                </c:pt>
                <c:pt idx="1">
                  <c:v>36.822034927497512</c:v>
                </c:pt>
                <c:pt idx="2">
                  <c:v>23.915067157232148</c:v>
                </c:pt>
                <c:pt idx="3">
                  <c:v>30.718902098460067</c:v>
                </c:pt>
                <c:pt idx="5">
                  <c:v>26.395260379446277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72608"/>
        <c:axId val="26774528"/>
        <c:axId val="0"/>
      </c:bar3DChart>
      <c:catAx>
        <c:axId val="2677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74528"/>
        <c:crosses val="autoZero"/>
        <c:auto val="1"/>
        <c:lblAlgn val="ctr"/>
        <c:lblOffset val="100"/>
        <c:noMultiLvlLbl val="0"/>
      </c:catAx>
      <c:valAx>
        <c:axId val="267745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6772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01.11.19'!$B$3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01.11.19'!$A$4:$A$8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01.11.19'!$B$4:$B$8</c:f>
              <c:numCache>
                <c:formatCode>General</c:formatCode>
                <c:ptCount val="5"/>
                <c:pt idx="0">
                  <c:v>939</c:v>
                </c:pt>
                <c:pt idx="1">
                  <c:v>2056</c:v>
                </c:pt>
                <c:pt idx="2">
                  <c:v>1450</c:v>
                </c:pt>
                <c:pt idx="3">
                  <c:v>523</c:v>
                </c:pt>
                <c:pt idx="4">
                  <c:v>1422</c:v>
                </c:pt>
              </c:numCache>
            </c:numRef>
          </c:val>
        </c:ser>
        <c:ser>
          <c:idx val="1"/>
          <c:order val="1"/>
          <c:tx>
            <c:strRef>
              <c:f>'доходы на 01.11.19'!$C$3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307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01.11.19'!$A$4:$A$8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01.11.19'!$C$4:$C$8</c:f>
              <c:numCache>
                <c:formatCode>General</c:formatCode>
                <c:ptCount val="5"/>
                <c:pt idx="0">
                  <c:v>527</c:v>
                </c:pt>
                <c:pt idx="1">
                  <c:v>1396</c:v>
                </c:pt>
                <c:pt idx="2">
                  <c:v>1141</c:v>
                </c:pt>
                <c:pt idx="3">
                  <c:v>396</c:v>
                </c:pt>
                <c:pt idx="4">
                  <c:v>1168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730688"/>
        <c:axId val="117732480"/>
        <c:axId val="0"/>
      </c:bar3DChart>
      <c:catAx>
        <c:axId val="11773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17732480"/>
        <c:crosses val="autoZero"/>
        <c:auto val="1"/>
        <c:lblAlgn val="ctr"/>
        <c:lblOffset val="100"/>
        <c:noMultiLvlLbl val="0"/>
      </c:catAx>
      <c:valAx>
        <c:axId val="11773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730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156608"/>
        <c:axId val="67465600"/>
        <c:axId val="0"/>
      </c:bar3DChart>
      <c:catAx>
        <c:axId val="6715660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7465600"/>
        <c:crosses val="autoZero"/>
        <c:auto val="1"/>
        <c:lblAlgn val="ctr"/>
        <c:lblOffset val="100"/>
        <c:noMultiLvlLbl val="1"/>
      </c:catAx>
      <c:valAx>
        <c:axId val="67465600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67156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499904"/>
        <c:axId val="67501440"/>
        <c:axId val="0"/>
      </c:bar3DChart>
      <c:catAx>
        <c:axId val="6749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67501440"/>
        <c:crosses val="autoZero"/>
        <c:auto val="1"/>
        <c:lblAlgn val="ctr"/>
        <c:lblOffset val="100"/>
        <c:noMultiLvlLbl val="0"/>
      </c:catAx>
      <c:valAx>
        <c:axId val="675014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7499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01.11.19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208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208E-3"/>
                  <c:y val="-6.481481481481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01.11.19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1 чел  01.11.19  '!$B$4:$B$8</c:f>
              <c:numCache>
                <c:formatCode>0.0</c:formatCode>
                <c:ptCount val="5"/>
                <c:pt idx="0">
                  <c:v>53.161977014097268</c:v>
                </c:pt>
                <c:pt idx="1">
                  <c:v>49.938063199825116</c:v>
                </c:pt>
                <c:pt idx="2">
                  <c:v>32.137949377188704</c:v>
                </c:pt>
                <c:pt idx="3">
                  <c:v>41.729833240245746</c:v>
                </c:pt>
                <c:pt idx="4">
                  <c:v>32.780838654648562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01.11.19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01.11.19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1 чел  01.11.19  '!$C$4:$C$8</c:f>
              <c:numCache>
                <c:formatCode>0.0</c:formatCode>
                <c:ptCount val="5"/>
                <c:pt idx="0">
                  <c:v>29.836381135707413</c:v>
                </c:pt>
                <c:pt idx="1">
                  <c:v>33.907361978091373</c:v>
                </c:pt>
                <c:pt idx="2">
                  <c:v>25.289241544394699</c:v>
                </c:pt>
                <c:pt idx="3">
                  <c:v>31.596585015558926</c:v>
                </c:pt>
                <c:pt idx="4">
                  <c:v>26.925470849950436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128192"/>
        <c:axId val="29129728"/>
        <c:axId val="0"/>
      </c:bar3DChart>
      <c:catAx>
        <c:axId val="29128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9129728"/>
        <c:crosses val="autoZero"/>
        <c:auto val="1"/>
        <c:lblAlgn val="ctr"/>
        <c:lblOffset val="100"/>
        <c:noMultiLvlLbl val="0"/>
      </c:catAx>
      <c:valAx>
        <c:axId val="291297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9128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728000"/>
        <c:axId val="75729536"/>
        <c:axId val="0"/>
      </c:bar3DChart>
      <c:catAx>
        <c:axId val="7572800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5729536"/>
        <c:crosses val="autoZero"/>
        <c:auto val="1"/>
        <c:lblAlgn val="ctr"/>
        <c:lblOffset val="100"/>
        <c:noMultiLvlLbl val="1"/>
      </c:catAx>
      <c:valAx>
        <c:axId val="7572953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5728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751808"/>
        <c:axId val="75753344"/>
        <c:axId val="0"/>
      </c:bar3DChart>
      <c:catAx>
        <c:axId val="7575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5753344"/>
        <c:crosses val="autoZero"/>
        <c:auto val="1"/>
        <c:lblAlgn val="ctr"/>
        <c:lblOffset val="100"/>
        <c:noMultiLvlLbl val="0"/>
      </c:catAx>
      <c:valAx>
        <c:axId val="7575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751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01.11.19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01.11.19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01.11.19 '!$B$3:$B$7</c:f>
              <c:numCache>
                <c:formatCode>General</c:formatCode>
                <c:ptCount val="5"/>
                <c:pt idx="0">
                  <c:v>947</c:v>
                </c:pt>
                <c:pt idx="1">
                  <c:v>2223</c:v>
                </c:pt>
                <c:pt idx="2">
                  <c:v>1450</c:v>
                </c:pt>
                <c:pt idx="3">
                  <c:v>604</c:v>
                </c:pt>
                <c:pt idx="4">
                  <c:v>1472</c:v>
                </c:pt>
              </c:numCache>
            </c:numRef>
          </c:val>
        </c:ser>
        <c:ser>
          <c:idx val="1"/>
          <c:order val="1"/>
          <c:tx>
            <c:strRef>
              <c:f>'расходы 01.11.19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01.11.19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01.11.19 '!$C$3:$C$7</c:f>
              <c:numCache>
                <c:formatCode>General</c:formatCode>
                <c:ptCount val="5"/>
                <c:pt idx="0">
                  <c:v>495</c:v>
                </c:pt>
                <c:pt idx="1">
                  <c:v>1516</c:v>
                </c:pt>
                <c:pt idx="2">
                  <c:v>1079</c:v>
                </c:pt>
                <c:pt idx="3">
                  <c:v>385</c:v>
                </c:pt>
                <c:pt idx="4">
                  <c:v>1145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32576"/>
        <c:axId val="26634880"/>
        <c:axId val="0"/>
      </c:bar3DChart>
      <c:catAx>
        <c:axId val="26632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6634880"/>
        <c:crosses val="autoZero"/>
        <c:auto val="1"/>
        <c:lblAlgn val="ctr"/>
        <c:lblOffset val="100"/>
        <c:noMultiLvlLbl val="0"/>
      </c:catAx>
      <c:valAx>
        <c:axId val="2663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632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808128"/>
        <c:axId val="76062720"/>
        <c:axId val="0"/>
      </c:bar3DChart>
      <c:catAx>
        <c:axId val="758081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6062720"/>
        <c:crosses val="autoZero"/>
        <c:auto val="1"/>
        <c:lblAlgn val="ctr"/>
        <c:lblOffset val="100"/>
        <c:noMultiLvlLbl val="1"/>
      </c:catAx>
      <c:valAx>
        <c:axId val="76062720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75808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01.1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1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.2019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1</a:t>
            </a:r>
            <a:r>
              <a:rPr lang="ru-RU" sz="2400" b="1" dirty="0" smtClean="0"/>
              <a:t>.2019   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1</a:t>
            </a:r>
            <a:r>
              <a:rPr lang="ru-RU" sz="2400" b="1" dirty="0" smtClean="0"/>
              <a:t>.2019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1</a:t>
            </a:r>
            <a:r>
              <a:rPr lang="ru-RU" sz="2400" b="1" dirty="0" smtClean="0"/>
              <a:t>.2019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</a:t>
            </a:r>
            <a:r>
              <a:rPr lang="ru-RU" sz="2400" b="1" dirty="0" smtClean="0"/>
              <a:t>01.1</a:t>
            </a:r>
            <a:r>
              <a:rPr lang="en-US" sz="2400" b="1" dirty="0" smtClean="0"/>
              <a:t>1</a:t>
            </a:r>
            <a:r>
              <a:rPr lang="ru-RU" sz="2400" b="1" dirty="0" smtClean="0"/>
              <a:t>.2019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1107</TotalTime>
  <Words>88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112</cp:revision>
  <dcterms:created xsi:type="dcterms:W3CDTF">2017-02-16T11:20:46Z</dcterms:created>
  <dcterms:modified xsi:type="dcterms:W3CDTF">2019-12-18T06:39:09Z</dcterms:modified>
</cp:coreProperties>
</file>