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834816"/>
        <c:axId val="92861184"/>
        <c:axId val="0"/>
      </c:bar3DChart>
      <c:catAx>
        <c:axId val="92834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2861184"/>
        <c:crosses val="autoZero"/>
        <c:auto val="1"/>
        <c:lblAlgn val="ctr"/>
        <c:lblOffset val="100"/>
        <c:noMultiLvlLbl val="0"/>
      </c:catAx>
      <c:valAx>
        <c:axId val="9286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834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336576"/>
        <c:axId val="82969728"/>
        <c:axId val="0"/>
      </c:bar3DChart>
      <c:catAx>
        <c:axId val="8333657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2969728"/>
        <c:crosses val="autoZero"/>
        <c:auto val="1"/>
        <c:lblAlgn val="ctr"/>
        <c:lblOffset val="100"/>
        <c:noMultiLvlLbl val="1"/>
      </c:catAx>
      <c:valAx>
        <c:axId val="8296972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83336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985344"/>
        <c:axId val="82986880"/>
        <c:axId val="0"/>
      </c:bar3DChart>
      <c:catAx>
        <c:axId val="8298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986880"/>
        <c:crosses val="autoZero"/>
        <c:auto val="1"/>
        <c:lblAlgn val="ctr"/>
        <c:lblOffset val="100"/>
        <c:noMultiLvlLbl val="0"/>
      </c:catAx>
      <c:valAx>
        <c:axId val="8298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985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654528"/>
        <c:axId val="83656064"/>
        <c:axId val="0"/>
      </c:bar3DChart>
      <c:catAx>
        <c:axId val="83654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3656064"/>
        <c:crosses val="autoZero"/>
        <c:auto val="1"/>
        <c:lblAlgn val="ctr"/>
        <c:lblOffset val="100"/>
        <c:noMultiLvlLbl val="0"/>
      </c:catAx>
      <c:valAx>
        <c:axId val="8365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654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01.11.19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01.11.19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01.11.19 '!$B$3:$B$7</c:f>
              <c:numCache>
                <c:formatCode>General</c:formatCode>
                <c:ptCount val="5"/>
                <c:pt idx="0">
                  <c:v>947</c:v>
                </c:pt>
                <c:pt idx="1">
                  <c:v>2223</c:v>
                </c:pt>
                <c:pt idx="2">
                  <c:v>1450</c:v>
                </c:pt>
                <c:pt idx="3">
                  <c:v>604</c:v>
                </c:pt>
                <c:pt idx="4">
                  <c:v>1472</c:v>
                </c:pt>
              </c:numCache>
            </c:numRef>
          </c:val>
        </c:ser>
        <c:ser>
          <c:idx val="1"/>
          <c:order val="1"/>
          <c:tx>
            <c:strRef>
              <c:f>'расходы 01.12.19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01.12.19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01.12.19 '!$C$3:$C$7</c:f>
              <c:numCache>
                <c:formatCode>General</c:formatCode>
                <c:ptCount val="5"/>
                <c:pt idx="0">
                  <c:v>596</c:v>
                </c:pt>
                <c:pt idx="1">
                  <c:v>1693</c:v>
                </c:pt>
                <c:pt idx="2">
                  <c:v>1180</c:v>
                </c:pt>
                <c:pt idx="3">
                  <c:v>445</c:v>
                </c:pt>
                <c:pt idx="4">
                  <c:v>1279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188032"/>
        <c:axId val="24189952"/>
        <c:axId val="0"/>
      </c:bar3DChart>
      <c:catAx>
        <c:axId val="24188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4189952"/>
        <c:crosses val="autoZero"/>
        <c:auto val="1"/>
        <c:lblAlgn val="ctr"/>
        <c:lblOffset val="100"/>
        <c:noMultiLvlLbl val="0"/>
      </c:catAx>
      <c:valAx>
        <c:axId val="24189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88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152512"/>
        <c:axId val="85154048"/>
        <c:axId val="0"/>
      </c:bar3DChart>
      <c:catAx>
        <c:axId val="8515251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5154048"/>
        <c:crosses val="autoZero"/>
        <c:auto val="1"/>
        <c:lblAlgn val="ctr"/>
        <c:lblOffset val="100"/>
        <c:noMultiLvlLbl val="1"/>
      </c:catAx>
      <c:valAx>
        <c:axId val="85154048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85152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181952"/>
        <c:axId val="85183488"/>
        <c:axId val="0"/>
      </c:bar3DChart>
      <c:catAx>
        <c:axId val="85181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5183488"/>
        <c:crosses val="autoZero"/>
        <c:auto val="1"/>
        <c:lblAlgn val="ctr"/>
        <c:lblOffset val="100"/>
        <c:noMultiLvlLbl val="0"/>
      </c:catAx>
      <c:valAx>
        <c:axId val="8518348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5181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50912"/>
        <c:axId val="84192640"/>
        <c:axId val="0"/>
      </c:bar3DChart>
      <c:catAx>
        <c:axId val="8415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192640"/>
        <c:crosses val="autoZero"/>
        <c:auto val="1"/>
        <c:lblAlgn val="ctr"/>
        <c:lblOffset val="100"/>
        <c:noMultiLvlLbl val="0"/>
      </c:catAx>
      <c:valAx>
        <c:axId val="841926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4150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01.12.19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648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801E-2"/>
                  <c:y val="-5.466970387243741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7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801E-2"/>
                  <c:y val="-5.7706909643128648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7E-2"/>
                  <c:y val="-5.163249810174653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01.12.19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01.12.19 '!$B$3:$B$8</c:f>
              <c:numCache>
                <c:formatCode>0.0</c:formatCode>
                <c:ptCount val="6"/>
                <c:pt idx="0">
                  <c:v>55.369982449187567</c:v>
                </c:pt>
                <c:pt idx="1">
                  <c:v>53.994316387748661</c:v>
                </c:pt>
                <c:pt idx="2">
                  <c:v>31.56168269870118</c:v>
                </c:pt>
                <c:pt idx="3">
                  <c:v>48.192771084337352</c:v>
                </c:pt>
                <c:pt idx="5">
                  <c:v>34.440627953618112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01.12.19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7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01.12.19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01.12.19 '!$C$3:$C$8</c:f>
              <c:numCache>
                <c:formatCode>0.0</c:formatCode>
                <c:ptCount val="6"/>
                <c:pt idx="0">
                  <c:v>33.742852290097943</c:v>
                </c:pt>
                <c:pt idx="1">
                  <c:v>41.121177527871559</c:v>
                </c:pt>
                <c:pt idx="2">
                  <c:v>26.15364156212598</c:v>
                </c:pt>
                <c:pt idx="3">
                  <c:v>35.506263464453845</c:v>
                </c:pt>
                <c:pt idx="5">
                  <c:v>29.484312685861823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877120"/>
        <c:axId val="25884160"/>
        <c:axId val="0"/>
      </c:bar3DChart>
      <c:catAx>
        <c:axId val="2587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884160"/>
        <c:crosses val="autoZero"/>
        <c:auto val="1"/>
        <c:lblAlgn val="ctr"/>
        <c:lblOffset val="100"/>
        <c:noMultiLvlLbl val="0"/>
      </c:catAx>
      <c:valAx>
        <c:axId val="258841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5877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60544"/>
        <c:axId val="21295104"/>
        <c:axId val="0"/>
      </c:bar3DChart>
      <c:catAx>
        <c:axId val="21260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1295104"/>
        <c:crosses val="autoZero"/>
        <c:auto val="1"/>
        <c:lblAlgn val="ctr"/>
        <c:lblOffset val="100"/>
        <c:noMultiLvlLbl val="0"/>
      </c:catAx>
      <c:valAx>
        <c:axId val="21295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60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69952"/>
        <c:axId val="27871488"/>
        <c:axId val="0"/>
      </c:bar3DChart>
      <c:catAx>
        <c:axId val="27869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7871488"/>
        <c:crosses val="autoZero"/>
        <c:auto val="1"/>
        <c:lblAlgn val="ctr"/>
        <c:lblOffset val="100"/>
        <c:noMultiLvlLbl val="0"/>
      </c:catAx>
      <c:valAx>
        <c:axId val="2787148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7869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01.12.19'!$B$3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01.12.19'!$A$4:$A$8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01.12.19'!$B$4:$B$8</c:f>
              <c:numCache>
                <c:formatCode>General</c:formatCode>
                <c:ptCount val="5"/>
                <c:pt idx="0">
                  <c:v>858</c:v>
                </c:pt>
                <c:pt idx="1">
                  <c:v>2056</c:v>
                </c:pt>
                <c:pt idx="2">
                  <c:v>1423</c:v>
                </c:pt>
                <c:pt idx="3">
                  <c:v>523</c:v>
                </c:pt>
                <c:pt idx="4">
                  <c:v>1443</c:v>
                </c:pt>
              </c:numCache>
            </c:numRef>
          </c:val>
        </c:ser>
        <c:ser>
          <c:idx val="1"/>
          <c:order val="1"/>
          <c:tx>
            <c:strRef>
              <c:f>'доходы на 01.12.19'!$C$3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314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01.12.19'!$A$4:$A$8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01.12.19'!$C$4:$C$8</c:f>
              <c:numCache>
                <c:formatCode>General</c:formatCode>
                <c:ptCount val="5"/>
                <c:pt idx="0">
                  <c:v>577</c:v>
                </c:pt>
                <c:pt idx="1">
                  <c:v>1609</c:v>
                </c:pt>
                <c:pt idx="2">
                  <c:v>1276</c:v>
                </c:pt>
                <c:pt idx="3">
                  <c:v>450</c:v>
                </c:pt>
                <c:pt idx="4">
                  <c:v>1302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915648"/>
        <c:axId val="99917184"/>
        <c:axId val="0"/>
      </c:bar3DChart>
      <c:catAx>
        <c:axId val="9991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9917184"/>
        <c:crosses val="autoZero"/>
        <c:auto val="1"/>
        <c:lblAlgn val="ctr"/>
        <c:lblOffset val="100"/>
        <c:noMultiLvlLbl val="0"/>
      </c:catAx>
      <c:valAx>
        <c:axId val="9991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915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114688"/>
        <c:axId val="70227072"/>
        <c:axId val="0"/>
      </c:bar3DChart>
      <c:catAx>
        <c:axId val="7011468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0227072"/>
        <c:crosses val="autoZero"/>
        <c:auto val="1"/>
        <c:lblAlgn val="ctr"/>
        <c:lblOffset val="100"/>
        <c:noMultiLvlLbl val="1"/>
      </c:catAx>
      <c:valAx>
        <c:axId val="70227072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70114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252160"/>
        <c:axId val="82253696"/>
        <c:axId val="0"/>
      </c:bar3DChart>
      <c:catAx>
        <c:axId val="82252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2253696"/>
        <c:crosses val="autoZero"/>
        <c:auto val="1"/>
        <c:lblAlgn val="ctr"/>
        <c:lblOffset val="100"/>
        <c:noMultiLvlLbl val="0"/>
      </c:catAx>
      <c:valAx>
        <c:axId val="822536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2252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337152"/>
        <c:axId val="82347136"/>
        <c:axId val="0"/>
      </c:bar3DChart>
      <c:catAx>
        <c:axId val="82337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2347136"/>
        <c:crosses val="autoZero"/>
        <c:auto val="1"/>
        <c:lblAlgn val="ctr"/>
        <c:lblOffset val="100"/>
        <c:noMultiLvlLbl val="0"/>
      </c:catAx>
      <c:valAx>
        <c:axId val="823471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2337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34528"/>
        <c:axId val="23928832"/>
        <c:axId val="0"/>
      </c:bar3DChart>
      <c:catAx>
        <c:axId val="23734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3928832"/>
        <c:crosses val="autoZero"/>
        <c:auto val="1"/>
        <c:lblAlgn val="ctr"/>
        <c:lblOffset val="100"/>
        <c:noMultiLvlLbl val="0"/>
      </c:catAx>
      <c:valAx>
        <c:axId val="239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34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01.12.19 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234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234E-3"/>
                  <c:y val="-6.4814814814815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01.12.19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1 чел  01.12.19  '!$B$4:$B$8</c:f>
              <c:numCache>
                <c:formatCode>0.0</c:formatCode>
                <c:ptCount val="5"/>
                <c:pt idx="0">
                  <c:v>48.576119571986638</c:v>
                </c:pt>
                <c:pt idx="1">
                  <c:v>49.938063199825116</c:v>
                </c:pt>
                <c:pt idx="2">
                  <c:v>31.539518595682431</c:v>
                </c:pt>
                <c:pt idx="3">
                  <c:v>41.729833240245746</c:v>
                </c:pt>
                <c:pt idx="4">
                  <c:v>32.780838654648562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01.12.19 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82E-2"/>
                  <c:y val="-7.508045190003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903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01.12.19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1 чел  01.12.19  '!$C$4:$C$8</c:f>
              <c:numCache>
                <c:formatCode>0.0</c:formatCode>
                <c:ptCount val="5"/>
                <c:pt idx="0">
                  <c:v>31.534846855007647</c:v>
                </c:pt>
                <c:pt idx="1">
                  <c:v>39.08090646328727</c:v>
                </c:pt>
                <c:pt idx="2">
                  <c:v>28.281395451926059</c:v>
                </c:pt>
                <c:pt idx="3">
                  <c:v>35.905210244953324</c:v>
                </c:pt>
                <c:pt idx="4">
                  <c:v>26.925470849950436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868544"/>
        <c:axId val="26820608"/>
        <c:axId val="0"/>
      </c:bar3DChart>
      <c:catAx>
        <c:axId val="25868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6820608"/>
        <c:crosses val="autoZero"/>
        <c:auto val="1"/>
        <c:lblAlgn val="ctr"/>
        <c:lblOffset val="100"/>
        <c:noMultiLvlLbl val="0"/>
      </c:catAx>
      <c:valAx>
        <c:axId val="268206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5868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01.1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.2019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</a:t>
            </a:r>
            <a:r>
              <a:rPr lang="ru-RU" sz="2400" b="1" dirty="0" smtClean="0"/>
              <a:t>01.1</a:t>
            </a:r>
            <a:r>
              <a:rPr lang="en-US" sz="2400" b="1" dirty="0" smtClean="0"/>
              <a:t>2</a:t>
            </a:r>
            <a:r>
              <a:rPr lang="ru-RU" sz="2400" b="1" dirty="0" smtClean="0"/>
              <a:t>.2019   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776412" y="1514475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</a:t>
            </a:r>
            <a:r>
              <a:rPr lang="ru-RU" sz="2400" b="1" dirty="0" smtClean="0"/>
              <a:t>01.1</a:t>
            </a:r>
            <a:r>
              <a:rPr lang="en-US" sz="2400" b="1" dirty="0" smtClean="0"/>
              <a:t>2</a:t>
            </a:r>
            <a:r>
              <a:rPr lang="ru-RU" sz="2400" b="1" dirty="0" smtClean="0"/>
              <a:t>.2019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</a:t>
            </a:r>
            <a:r>
              <a:rPr lang="ru-RU" sz="2400" b="1" dirty="0" smtClean="0"/>
              <a:t>01.1</a:t>
            </a:r>
            <a:r>
              <a:rPr lang="en-US" sz="2400" b="1" dirty="0" smtClean="0"/>
              <a:t>2</a:t>
            </a:r>
            <a:r>
              <a:rPr lang="ru-RU" sz="2400" b="1" dirty="0" smtClean="0"/>
              <a:t>.2019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</a:t>
            </a:r>
            <a:r>
              <a:rPr lang="ru-RU" sz="2400" b="1" dirty="0" smtClean="0"/>
              <a:t>01.1</a:t>
            </a:r>
            <a:r>
              <a:rPr lang="en-US" sz="2400" b="1" dirty="0" smtClean="0"/>
              <a:t>2</a:t>
            </a:r>
            <a:r>
              <a:rPr lang="ru-RU" sz="2400" b="1" dirty="0" smtClean="0"/>
              <a:t>.2019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464709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1111</TotalTime>
  <Words>88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113</cp:revision>
  <dcterms:created xsi:type="dcterms:W3CDTF">2017-02-16T11:20:46Z</dcterms:created>
  <dcterms:modified xsi:type="dcterms:W3CDTF">2019-12-18T11:30:27Z</dcterms:modified>
</cp:coreProperties>
</file>