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2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8" autoAdjust="0"/>
    <p:restoredTop sz="81946" autoAdjust="0"/>
  </p:normalViewPr>
  <p:slideViewPr>
    <p:cSldViewPr>
      <p:cViewPr varScale="1">
        <p:scale>
          <a:sx n="75" d="100"/>
          <a:sy n="75" d="100"/>
        </p:scale>
        <p:origin x="-11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5251200"/>
        <c:axId val="65252736"/>
        <c:axId val="0"/>
      </c:bar3DChart>
      <c:catAx>
        <c:axId val="65251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65252736"/>
        <c:crosses val="autoZero"/>
        <c:auto val="1"/>
        <c:lblAlgn val="ctr"/>
        <c:lblOffset val="100"/>
        <c:noMultiLvlLbl val="0"/>
      </c:catAx>
      <c:valAx>
        <c:axId val="65252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52512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207296"/>
        <c:axId val="83208832"/>
        <c:axId val="0"/>
      </c:bar3DChart>
      <c:catAx>
        <c:axId val="832072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208832"/>
        <c:crosses val="autoZero"/>
        <c:auto val="1"/>
        <c:lblAlgn val="ctr"/>
        <c:lblOffset val="100"/>
        <c:noMultiLvlLbl val="0"/>
      </c:catAx>
      <c:valAx>
        <c:axId val="83208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2072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838848"/>
        <c:axId val="83840384"/>
        <c:axId val="0"/>
      </c:bar3DChart>
      <c:catAx>
        <c:axId val="83838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840384"/>
        <c:crosses val="autoZero"/>
        <c:auto val="1"/>
        <c:lblAlgn val="ctr"/>
        <c:lblOffset val="100"/>
        <c:noMultiLvlLbl val="0"/>
      </c:catAx>
      <c:valAx>
        <c:axId val="83840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8388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856000"/>
        <c:axId val="89915776"/>
        <c:axId val="0"/>
      </c:bar3DChart>
      <c:catAx>
        <c:axId val="83856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9915776"/>
        <c:crosses val="autoZero"/>
        <c:auto val="1"/>
        <c:lblAlgn val="ctr"/>
        <c:lblOffset val="100"/>
        <c:noMultiLvlLbl val="0"/>
      </c:catAx>
      <c:valAx>
        <c:axId val="89915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856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0058112"/>
        <c:axId val="90072192"/>
        <c:axId val="0"/>
      </c:bar3DChart>
      <c:catAx>
        <c:axId val="90058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0072192"/>
        <c:crosses val="autoZero"/>
        <c:auto val="1"/>
        <c:lblAlgn val="ctr"/>
        <c:lblOffset val="100"/>
        <c:noMultiLvlLbl val="0"/>
      </c:catAx>
      <c:valAx>
        <c:axId val="90072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0581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4876032"/>
        <c:axId val="94877568"/>
        <c:axId val="0"/>
      </c:bar3DChart>
      <c:catAx>
        <c:axId val="94876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4877568"/>
        <c:crosses val="autoZero"/>
        <c:auto val="1"/>
        <c:lblAlgn val="ctr"/>
        <c:lblOffset val="100"/>
        <c:noMultiLvlLbl val="0"/>
      </c:catAx>
      <c:valAx>
        <c:axId val="94877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8760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9990272"/>
        <c:axId val="89991808"/>
        <c:axId val="0"/>
      </c:bar3DChart>
      <c:catAx>
        <c:axId val="89990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9991808"/>
        <c:crosses val="autoZero"/>
        <c:auto val="1"/>
        <c:lblAlgn val="ctr"/>
        <c:lblOffset val="100"/>
        <c:noMultiLvlLbl val="0"/>
      </c:catAx>
      <c:valAx>
        <c:axId val="89991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9902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5582080"/>
        <c:axId val="95583616"/>
        <c:axId val="0"/>
      </c:bar3DChart>
      <c:catAx>
        <c:axId val="95582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5583616"/>
        <c:crosses val="autoZero"/>
        <c:auto val="1"/>
        <c:lblAlgn val="ctr"/>
        <c:lblOffset val="100"/>
        <c:noMultiLvlLbl val="0"/>
      </c:catAx>
      <c:valAx>
        <c:axId val="95583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582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247616"/>
        <c:axId val="95494528"/>
        <c:axId val="0"/>
      </c:bar3DChart>
      <c:catAx>
        <c:axId val="10124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5494528"/>
        <c:crosses val="autoZero"/>
        <c:auto val="1"/>
        <c:lblAlgn val="ctr"/>
        <c:lblOffset val="100"/>
        <c:noMultiLvlLbl val="0"/>
      </c:catAx>
      <c:valAx>
        <c:axId val="95494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247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944578057449933"/>
          <c:y val="0"/>
          <c:w val="0.66914628857082836"/>
          <c:h val="0.9975064310990976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600640"/>
        <c:axId val="101602432"/>
        <c:axId val="0"/>
      </c:bar3DChart>
      <c:catAx>
        <c:axId val="101600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1602432"/>
        <c:crosses val="autoZero"/>
        <c:auto val="1"/>
        <c:lblAlgn val="ctr"/>
        <c:lblOffset val="100"/>
        <c:noMultiLvlLbl val="0"/>
      </c:catAx>
      <c:valAx>
        <c:axId val="101602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6006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013568"/>
        <c:axId val="101908864"/>
        <c:axId val="0"/>
      </c:bar3DChart>
      <c:catAx>
        <c:axId val="102013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1908864"/>
        <c:crosses val="autoZero"/>
        <c:auto val="1"/>
        <c:lblAlgn val="ctr"/>
        <c:lblOffset val="100"/>
        <c:noMultiLvlLbl val="0"/>
      </c:catAx>
      <c:valAx>
        <c:axId val="101908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2013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5682048"/>
        <c:axId val="65687936"/>
        <c:axId val="0"/>
      </c:bar3DChart>
      <c:catAx>
        <c:axId val="65682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65687936"/>
        <c:crosses val="autoZero"/>
        <c:auto val="1"/>
        <c:lblAlgn val="ctr"/>
        <c:lblOffset val="100"/>
        <c:noMultiLvlLbl val="0"/>
      </c:catAx>
      <c:valAx>
        <c:axId val="65687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56820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0010566861"/>
          <c:y val="2.4936931427260913E-3"/>
          <c:w val="0.66914628857082903"/>
          <c:h val="0.9975064310990975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01.04.21'!$B$3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814310051107326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7.2498029944839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8143100511073263E-3"/>
                  <c:y val="-7.880220646178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498029944839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42873367404892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01.04.21'!$A$4:$A$8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01.04.21'!$B$4:$B$8</c:f>
              <c:numCache>
                <c:formatCode>General</c:formatCode>
                <c:ptCount val="5"/>
                <c:pt idx="0">
                  <c:v>800</c:v>
                </c:pt>
                <c:pt idx="1">
                  <c:v>1834</c:v>
                </c:pt>
                <c:pt idx="2">
                  <c:v>1418</c:v>
                </c:pt>
                <c:pt idx="3">
                  <c:v>799</c:v>
                </c:pt>
                <c:pt idx="4">
                  <c:v>1554</c:v>
                </c:pt>
              </c:numCache>
            </c:numRef>
          </c:val>
        </c:ser>
        <c:ser>
          <c:idx val="1"/>
          <c:order val="1"/>
          <c:tx>
            <c:strRef>
              <c:f>'доходы на 01.04.21'!$C$3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261805434456992E-2"/>
                  <c:y val="-7.1020767794096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201393267068273E-2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14241192593691E-2"/>
                  <c:y val="-8.8258471237194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5428733674048923E-3"/>
                  <c:y val="-7.5650118203309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7.2498029944839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01.04.21'!$A$4:$A$8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01.04.21'!$C$4:$C$8</c:f>
              <c:numCache>
                <c:formatCode>General</c:formatCode>
                <c:ptCount val="5"/>
                <c:pt idx="0">
                  <c:v>132</c:v>
                </c:pt>
                <c:pt idx="1">
                  <c:v>291</c:v>
                </c:pt>
                <c:pt idx="2">
                  <c:v>334</c:v>
                </c:pt>
                <c:pt idx="3">
                  <c:v>179</c:v>
                </c:pt>
                <c:pt idx="4">
                  <c:v>390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503424"/>
        <c:axId val="29061120"/>
        <c:axId val="0"/>
      </c:bar3DChart>
      <c:catAx>
        <c:axId val="26503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29061120"/>
        <c:crosses val="autoZero"/>
        <c:auto val="1"/>
        <c:lblAlgn val="ctr"/>
        <c:lblOffset val="100"/>
        <c:noMultiLvlLbl val="0"/>
      </c:catAx>
      <c:valAx>
        <c:axId val="29061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503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414592"/>
        <c:axId val="102420480"/>
        <c:axId val="0"/>
      </c:bar3DChart>
      <c:catAx>
        <c:axId val="102414592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2420480"/>
        <c:crosses val="autoZero"/>
        <c:auto val="1"/>
        <c:lblAlgn val="ctr"/>
        <c:lblOffset val="100"/>
        <c:noMultiLvlLbl val="1"/>
      </c:catAx>
      <c:valAx>
        <c:axId val="102420480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024145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431744"/>
        <c:axId val="102302464"/>
        <c:axId val="0"/>
      </c:bar3DChart>
      <c:catAx>
        <c:axId val="102431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302464"/>
        <c:crosses val="autoZero"/>
        <c:auto val="1"/>
        <c:lblAlgn val="ctr"/>
        <c:lblOffset val="100"/>
        <c:noMultiLvlLbl val="0"/>
      </c:catAx>
      <c:valAx>
        <c:axId val="1023024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4317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780928"/>
        <c:axId val="102782464"/>
        <c:axId val="0"/>
      </c:bar3DChart>
      <c:catAx>
        <c:axId val="102780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782464"/>
        <c:crosses val="autoZero"/>
        <c:auto val="1"/>
        <c:lblAlgn val="ctr"/>
        <c:lblOffset val="100"/>
        <c:noMultiLvlLbl val="0"/>
      </c:catAx>
      <c:valAx>
        <c:axId val="1027824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780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080704"/>
        <c:axId val="103082240"/>
        <c:axId val="0"/>
      </c:bar3DChart>
      <c:catAx>
        <c:axId val="103080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3082240"/>
        <c:crosses val="autoZero"/>
        <c:auto val="1"/>
        <c:lblAlgn val="ctr"/>
        <c:lblOffset val="100"/>
        <c:noMultiLvlLbl val="0"/>
      </c:catAx>
      <c:valAx>
        <c:axId val="103082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080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372288"/>
        <c:axId val="103373824"/>
        <c:axId val="0"/>
      </c:bar3DChart>
      <c:catAx>
        <c:axId val="103372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3373824"/>
        <c:crosses val="autoZero"/>
        <c:auto val="1"/>
        <c:lblAlgn val="ctr"/>
        <c:lblOffset val="100"/>
        <c:noMultiLvlLbl val="0"/>
      </c:catAx>
      <c:valAx>
        <c:axId val="1033738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3372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651584"/>
        <c:axId val="103653376"/>
        <c:axId val="0"/>
      </c:bar3DChart>
      <c:catAx>
        <c:axId val="103651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653376"/>
        <c:crosses val="autoZero"/>
        <c:auto val="1"/>
        <c:lblAlgn val="ctr"/>
        <c:lblOffset val="100"/>
        <c:noMultiLvlLbl val="0"/>
      </c:catAx>
      <c:valAx>
        <c:axId val="1036533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3651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664640"/>
        <c:axId val="103289600"/>
        <c:axId val="0"/>
      </c:bar3DChart>
      <c:catAx>
        <c:axId val="103664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3289600"/>
        <c:crosses val="autoZero"/>
        <c:auto val="1"/>
        <c:lblAlgn val="ctr"/>
        <c:lblOffset val="100"/>
        <c:noMultiLvlLbl val="0"/>
      </c:catAx>
      <c:valAx>
        <c:axId val="1032896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36646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317504"/>
        <c:axId val="103319040"/>
        <c:axId val="0"/>
      </c:bar3DChart>
      <c:catAx>
        <c:axId val="103317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3319040"/>
        <c:crosses val="autoZero"/>
        <c:auto val="1"/>
        <c:lblAlgn val="ctr"/>
        <c:lblOffset val="100"/>
        <c:noMultiLvlLbl val="0"/>
      </c:catAx>
      <c:valAx>
        <c:axId val="1033190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3317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338752"/>
        <c:axId val="103340288"/>
        <c:axId val="0"/>
      </c:bar3DChart>
      <c:catAx>
        <c:axId val="1033387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340288"/>
        <c:crosses val="autoZero"/>
        <c:auto val="1"/>
        <c:lblAlgn val="ctr"/>
        <c:lblOffset val="100"/>
        <c:noMultiLvlLbl val="0"/>
      </c:catAx>
      <c:valAx>
        <c:axId val="1033402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3338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5715584"/>
        <c:axId val="71308416"/>
        <c:axId val="0"/>
      </c:bar3DChart>
      <c:catAx>
        <c:axId val="65715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71308416"/>
        <c:crosses val="autoZero"/>
        <c:auto val="1"/>
        <c:lblAlgn val="ctr"/>
        <c:lblOffset val="100"/>
        <c:noMultiLvlLbl val="0"/>
      </c:catAx>
      <c:valAx>
        <c:axId val="713084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65715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474112"/>
        <c:axId val="104475648"/>
        <c:axId val="0"/>
      </c:bar3DChart>
      <c:catAx>
        <c:axId val="104474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4475648"/>
        <c:crosses val="autoZero"/>
        <c:auto val="1"/>
        <c:lblAlgn val="ctr"/>
        <c:lblOffset val="100"/>
        <c:noMultiLvlLbl val="0"/>
      </c:catAx>
      <c:valAx>
        <c:axId val="1044756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44741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319232"/>
        <c:axId val="104325120"/>
        <c:axId val="0"/>
      </c:bar3DChart>
      <c:catAx>
        <c:axId val="104319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4325120"/>
        <c:crosses val="autoZero"/>
        <c:auto val="1"/>
        <c:lblAlgn val="ctr"/>
        <c:lblOffset val="100"/>
        <c:noMultiLvlLbl val="0"/>
      </c:catAx>
      <c:valAx>
        <c:axId val="1043251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4319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205312"/>
        <c:axId val="104743680"/>
        <c:axId val="0"/>
      </c:bar3DChart>
      <c:catAx>
        <c:axId val="104205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4743680"/>
        <c:crosses val="autoZero"/>
        <c:auto val="1"/>
        <c:lblAlgn val="ctr"/>
        <c:lblOffset val="100"/>
        <c:noMultiLvlLbl val="0"/>
      </c:catAx>
      <c:valAx>
        <c:axId val="1047436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42053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086976"/>
        <c:axId val="105088512"/>
        <c:axId val="0"/>
      </c:bar3DChart>
      <c:catAx>
        <c:axId val="105086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5088512"/>
        <c:crosses val="autoZero"/>
        <c:auto val="1"/>
        <c:lblAlgn val="ctr"/>
        <c:lblOffset val="100"/>
        <c:noMultiLvlLbl val="0"/>
      </c:catAx>
      <c:valAx>
        <c:axId val="1050885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5086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444096"/>
        <c:axId val="105445632"/>
        <c:axId val="0"/>
      </c:bar3DChart>
      <c:catAx>
        <c:axId val="105444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5445632"/>
        <c:crosses val="autoZero"/>
        <c:auto val="1"/>
        <c:lblAlgn val="ctr"/>
        <c:lblOffset val="100"/>
        <c:noMultiLvlLbl val="0"/>
      </c:catAx>
      <c:valAx>
        <c:axId val="1054456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5444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793024"/>
        <c:axId val="105794560"/>
        <c:axId val="0"/>
      </c:bar3DChart>
      <c:catAx>
        <c:axId val="105793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5794560"/>
        <c:crosses val="autoZero"/>
        <c:auto val="1"/>
        <c:lblAlgn val="ctr"/>
        <c:lblOffset val="100"/>
        <c:noMultiLvlLbl val="0"/>
      </c:catAx>
      <c:valAx>
        <c:axId val="1057945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5793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806080"/>
        <c:axId val="106221568"/>
        <c:axId val="0"/>
      </c:bar3DChart>
      <c:catAx>
        <c:axId val="105806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6221568"/>
        <c:crosses val="autoZero"/>
        <c:auto val="1"/>
        <c:lblAlgn val="ctr"/>
        <c:lblOffset val="100"/>
        <c:noMultiLvlLbl val="0"/>
      </c:catAx>
      <c:valAx>
        <c:axId val="1062215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5806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716736"/>
        <c:axId val="105722624"/>
        <c:axId val="0"/>
      </c:bar3DChart>
      <c:catAx>
        <c:axId val="105716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5722624"/>
        <c:crosses val="autoZero"/>
        <c:auto val="1"/>
        <c:lblAlgn val="ctr"/>
        <c:lblOffset val="100"/>
        <c:noMultiLvlLbl val="0"/>
      </c:catAx>
      <c:valAx>
        <c:axId val="105722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716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913792"/>
        <c:axId val="106915328"/>
        <c:axId val="0"/>
      </c:bar3DChart>
      <c:catAx>
        <c:axId val="106913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6915328"/>
        <c:crosses val="autoZero"/>
        <c:auto val="1"/>
        <c:lblAlgn val="ctr"/>
        <c:lblOffset val="100"/>
        <c:noMultiLvlLbl val="0"/>
      </c:catAx>
      <c:valAx>
        <c:axId val="1069153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69137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17"/>
          <c:h val="0.9144404345290196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340544"/>
        <c:axId val="107342080"/>
        <c:axId val="0"/>
      </c:bar3DChart>
      <c:catAx>
        <c:axId val="107340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7342080"/>
        <c:crosses val="autoZero"/>
        <c:auto val="1"/>
        <c:lblAlgn val="ctr"/>
        <c:lblOffset val="100"/>
        <c:noMultiLvlLbl val="0"/>
      </c:catAx>
      <c:valAx>
        <c:axId val="1073420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3405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4142080"/>
        <c:axId val="74143616"/>
        <c:axId val="0"/>
      </c:bar3DChart>
      <c:catAx>
        <c:axId val="74142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4143616"/>
        <c:crosses val="autoZero"/>
        <c:auto val="1"/>
        <c:lblAlgn val="ctr"/>
        <c:lblOffset val="100"/>
        <c:noMultiLvlLbl val="0"/>
      </c:catAx>
      <c:valAx>
        <c:axId val="74143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142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708416"/>
        <c:axId val="107709952"/>
        <c:axId val="0"/>
      </c:bar3DChart>
      <c:catAx>
        <c:axId val="107708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7709952"/>
        <c:crosses val="autoZero"/>
        <c:auto val="1"/>
        <c:lblAlgn val="ctr"/>
        <c:lblOffset val="100"/>
        <c:noMultiLvlLbl val="0"/>
      </c:catAx>
      <c:valAx>
        <c:axId val="1077099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7084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5051806024246974"/>
          <c:y val="6.6141732283464566E-2"/>
          <c:w val="0.39116579177602945"/>
          <c:h val="0.9144404345290201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1 чел  01.04.21 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8065E-3"/>
                  <c:y val="-8.33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8065E-3"/>
                  <c:y val="-6.4814814814815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01.04.21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1 чел  01.04.21 '!$B$4:$B$8</c:f>
              <c:numCache>
                <c:formatCode>0.0</c:formatCode>
                <c:ptCount val="5"/>
                <c:pt idx="0">
                  <c:v>53.677932405566601</c:v>
                </c:pt>
                <c:pt idx="1">
                  <c:v>45.452292441140024</c:v>
                </c:pt>
                <c:pt idx="2">
                  <c:v>32.157111756168362</c:v>
                </c:pt>
                <c:pt idx="3">
                  <c:v>66.505743299483925</c:v>
                </c:pt>
                <c:pt idx="4">
                  <c:v>34.460216660440793</c:v>
                </c:pt>
              </c:numCache>
            </c:numRef>
          </c:val>
        </c:ser>
        <c:ser>
          <c:idx val="1"/>
          <c:order val="1"/>
          <c:tx>
            <c:strRef>
              <c:f>'доходы на 1 чел  01.04.21 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31004590561675E-2"/>
                  <c:y val="-7.5080451900034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184594953519258E-2"/>
                  <c:y val="-6.5821351135455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655174577281405E-2"/>
                  <c:y val="-7.8703640305831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364285639593889E-2"/>
                  <c:y val="-5.1932272052949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01.04.21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1 чел  01.04.21 '!$C$4:$C$8</c:f>
              <c:numCache>
                <c:formatCode>0.0</c:formatCode>
                <c:ptCount val="5"/>
                <c:pt idx="0">
                  <c:v>5.7370065322351609</c:v>
                </c:pt>
                <c:pt idx="1">
                  <c:v>7.2118959107806688</c:v>
                </c:pt>
                <c:pt idx="2">
                  <c:v>7.5743831640058055</c:v>
                </c:pt>
                <c:pt idx="3">
                  <c:v>14.899284168470119</c:v>
                </c:pt>
                <c:pt idx="4">
                  <c:v>8.5683601045946958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798912"/>
        <c:axId val="26239360"/>
        <c:axId val="0"/>
      </c:bar3DChart>
      <c:catAx>
        <c:axId val="25798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26239360"/>
        <c:crosses val="autoZero"/>
        <c:auto val="1"/>
        <c:lblAlgn val="ctr"/>
        <c:lblOffset val="100"/>
        <c:noMultiLvlLbl val="0"/>
      </c:catAx>
      <c:valAx>
        <c:axId val="262393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57989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7444096"/>
        <c:axId val="67454080"/>
        <c:axId val="0"/>
      </c:bar3DChart>
      <c:catAx>
        <c:axId val="67444096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67454080"/>
        <c:crosses val="autoZero"/>
        <c:auto val="1"/>
        <c:lblAlgn val="ctr"/>
        <c:lblOffset val="100"/>
        <c:noMultiLvlLbl val="1"/>
      </c:catAx>
      <c:valAx>
        <c:axId val="67454080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67444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7473792"/>
        <c:axId val="67475328"/>
        <c:axId val="0"/>
      </c:bar3DChart>
      <c:catAx>
        <c:axId val="67473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7475328"/>
        <c:crosses val="autoZero"/>
        <c:auto val="1"/>
        <c:lblAlgn val="ctr"/>
        <c:lblOffset val="100"/>
        <c:noMultiLvlLbl val="0"/>
      </c:catAx>
      <c:valAx>
        <c:axId val="67475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4737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7576960"/>
        <c:axId val="67578496"/>
        <c:axId val="0"/>
      </c:bar3DChart>
      <c:catAx>
        <c:axId val="67576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67578496"/>
        <c:crosses val="autoZero"/>
        <c:auto val="1"/>
        <c:lblAlgn val="ctr"/>
        <c:lblOffset val="100"/>
        <c:noMultiLvlLbl val="0"/>
      </c:catAx>
      <c:valAx>
        <c:axId val="67578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5769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758912"/>
        <c:axId val="108760448"/>
        <c:axId val="0"/>
      </c:bar3DChart>
      <c:catAx>
        <c:axId val="108758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8760448"/>
        <c:crosses val="autoZero"/>
        <c:auto val="1"/>
        <c:lblAlgn val="ctr"/>
        <c:lblOffset val="100"/>
        <c:noMultiLvlLbl val="0"/>
      </c:catAx>
      <c:valAx>
        <c:axId val="108760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7589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042304"/>
        <c:axId val="109044096"/>
        <c:axId val="0"/>
      </c:bar3DChart>
      <c:catAx>
        <c:axId val="1090423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9044096"/>
        <c:crosses val="autoZero"/>
        <c:auto val="1"/>
        <c:lblAlgn val="ctr"/>
        <c:lblOffset val="100"/>
        <c:noMultiLvlLbl val="0"/>
      </c:catAx>
      <c:valAx>
        <c:axId val="109044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0423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251968"/>
        <c:axId val="109397120"/>
        <c:axId val="0"/>
      </c:bar3DChart>
      <c:catAx>
        <c:axId val="109251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9397120"/>
        <c:crosses val="autoZero"/>
        <c:auto val="1"/>
        <c:lblAlgn val="ctr"/>
        <c:lblOffset val="100"/>
        <c:noMultiLvlLbl val="0"/>
      </c:catAx>
      <c:valAx>
        <c:axId val="109397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251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420928"/>
        <c:axId val="109422464"/>
        <c:axId val="0"/>
      </c:bar3DChart>
      <c:catAx>
        <c:axId val="109420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9422464"/>
        <c:crosses val="autoZero"/>
        <c:auto val="1"/>
        <c:lblAlgn val="ctr"/>
        <c:lblOffset val="100"/>
        <c:noMultiLvlLbl val="0"/>
      </c:catAx>
      <c:valAx>
        <c:axId val="109422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420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433984"/>
        <c:axId val="109435520"/>
        <c:axId val="0"/>
      </c:bar3DChart>
      <c:catAx>
        <c:axId val="1094339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9435520"/>
        <c:crosses val="autoZero"/>
        <c:auto val="1"/>
        <c:lblAlgn val="ctr"/>
        <c:lblOffset val="100"/>
        <c:noMultiLvlLbl val="0"/>
      </c:catAx>
      <c:valAx>
        <c:axId val="109435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4339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632000"/>
        <c:axId val="71633536"/>
        <c:axId val="0"/>
      </c:bar3DChart>
      <c:catAx>
        <c:axId val="716320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1633536"/>
        <c:crosses val="autoZero"/>
        <c:auto val="1"/>
        <c:lblAlgn val="ctr"/>
        <c:lblOffset val="100"/>
        <c:noMultiLvlLbl val="0"/>
      </c:catAx>
      <c:valAx>
        <c:axId val="71633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1632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320064"/>
        <c:axId val="109321600"/>
        <c:axId val="0"/>
      </c:bar3DChart>
      <c:catAx>
        <c:axId val="109320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9321600"/>
        <c:crosses val="autoZero"/>
        <c:auto val="1"/>
        <c:lblAlgn val="ctr"/>
        <c:lblOffset val="100"/>
        <c:noMultiLvlLbl val="0"/>
      </c:catAx>
      <c:valAx>
        <c:axId val="109321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320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333120"/>
        <c:axId val="109715840"/>
        <c:axId val="0"/>
      </c:bar3DChart>
      <c:catAx>
        <c:axId val="109333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9715840"/>
        <c:crosses val="autoZero"/>
        <c:auto val="1"/>
        <c:lblAlgn val="ctr"/>
        <c:lblOffset val="100"/>
        <c:noMultiLvlLbl val="0"/>
      </c:catAx>
      <c:valAx>
        <c:axId val="109715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333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198144"/>
        <c:axId val="110212224"/>
        <c:axId val="0"/>
      </c:bar3DChart>
      <c:catAx>
        <c:axId val="110198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0212224"/>
        <c:crosses val="autoZero"/>
        <c:auto val="1"/>
        <c:lblAlgn val="ctr"/>
        <c:lblOffset val="100"/>
        <c:noMultiLvlLbl val="0"/>
      </c:catAx>
      <c:valAx>
        <c:axId val="110212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198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551424"/>
        <c:axId val="110552960"/>
        <c:axId val="0"/>
      </c:bar3DChart>
      <c:catAx>
        <c:axId val="110551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0552960"/>
        <c:crosses val="autoZero"/>
        <c:auto val="1"/>
        <c:lblAlgn val="ctr"/>
        <c:lblOffset val="100"/>
        <c:noMultiLvlLbl val="0"/>
      </c:catAx>
      <c:valAx>
        <c:axId val="110552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551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109824"/>
        <c:axId val="110111360"/>
        <c:axId val="0"/>
      </c:bar3DChart>
      <c:catAx>
        <c:axId val="110109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0111360"/>
        <c:crosses val="autoZero"/>
        <c:auto val="1"/>
        <c:lblAlgn val="ctr"/>
        <c:lblOffset val="100"/>
        <c:noMultiLvlLbl val="0"/>
      </c:catAx>
      <c:valAx>
        <c:axId val="110111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109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273856"/>
        <c:axId val="111275392"/>
        <c:axId val="0"/>
      </c:bar3DChart>
      <c:catAx>
        <c:axId val="111273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1275392"/>
        <c:crosses val="autoZero"/>
        <c:auto val="1"/>
        <c:lblAlgn val="ctr"/>
        <c:lblOffset val="100"/>
        <c:noMultiLvlLbl val="0"/>
      </c:catAx>
      <c:valAx>
        <c:axId val="111275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1273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204992"/>
        <c:axId val="111571328"/>
        <c:axId val="0"/>
      </c:bar3DChart>
      <c:catAx>
        <c:axId val="111204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1571328"/>
        <c:crosses val="autoZero"/>
        <c:auto val="1"/>
        <c:lblAlgn val="ctr"/>
        <c:lblOffset val="100"/>
        <c:noMultiLvlLbl val="0"/>
      </c:catAx>
      <c:valAx>
        <c:axId val="111571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12049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877504"/>
        <c:axId val="111916160"/>
        <c:axId val="0"/>
      </c:bar3DChart>
      <c:catAx>
        <c:axId val="111877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1916160"/>
        <c:crosses val="autoZero"/>
        <c:auto val="1"/>
        <c:lblAlgn val="ctr"/>
        <c:lblOffset val="100"/>
        <c:noMultiLvlLbl val="0"/>
      </c:catAx>
      <c:valAx>
        <c:axId val="111916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1877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01"/>
          <c:y val="3.3172511261026056E-3"/>
          <c:w val="0.463466288930861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198016"/>
        <c:axId val="112199552"/>
        <c:axId val="0"/>
      </c:bar3DChart>
      <c:catAx>
        <c:axId val="112198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2199552"/>
        <c:crosses val="autoZero"/>
        <c:auto val="1"/>
        <c:lblAlgn val="ctr"/>
        <c:lblOffset val="100"/>
        <c:noMultiLvlLbl val="0"/>
      </c:catAx>
      <c:valAx>
        <c:axId val="112199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198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622976"/>
        <c:axId val="112632960"/>
        <c:axId val="0"/>
      </c:bar3DChart>
      <c:catAx>
        <c:axId val="112622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2632960"/>
        <c:crosses val="autoZero"/>
        <c:auto val="1"/>
        <c:lblAlgn val="ctr"/>
        <c:lblOffset val="100"/>
        <c:noMultiLvlLbl val="0"/>
      </c:catAx>
      <c:valAx>
        <c:axId val="112632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622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265408"/>
        <c:axId val="83266944"/>
        <c:axId val="0"/>
      </c:bar3DChart>
      <c:catAx>
        <c:axId val="832654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266944"/>
        <c:crosses val="autoZero"/>
        <c:auto val="1"/>
        <c:lblAlgn val="ctr"/>
        <c:lblOffset val="100"/>
        <c:noMultiLvlLbl val="0"/>
      </c:catAx>
      <c:valAx>
        <c:axId val="832669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32654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'расходы 01.04.21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01.04.21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01.04.21 '!$B$3:$B$7</c:f>
              <c:numCache>
                <c:formatCode>General</c:formatCode>
                <c:ptCount val="5"/>
                <c:pt idx="0">
                  <c:v>949</c:v>
                </c:pt>
                <c:pt idx="1">
                  <c:v>2024</c:v>
                </c:pt>
                <c:pt idx="2">
                  <c:v>1468</c:v>
                </c:pt>
                <c:pt idx="3">
                  <c:v>804</c:v>
                </c:pt>
                <c:pt idx="4">
                  <c:v>1565</c:v>
                </c:pt>
              </c:numCache>
            </c:numRef>
          </c:val>
        </c:ser>
        <c:ser>
          <c:idx val="1"/>
          <c:order val="1"/>
          <c:tx>
            <c:strRef>
              <c:f>'расходы 01.04.21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8.3333333333333367E-3"/>
                  <c:y val="-3.0389363722697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01.04.21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01.04.21 '!$C$3:$C$7</c:f>
              <c:numCache>
                <c:formatCode>General</c:formatCode>
                <c:ptCount val="5"/>
                <c:pt idx="0">
                  <c:v>129</c:v>
                </c:pt>
                <c:pt idx="1">
                  <c:v>365</c:v>
                </c:pt>
                <c:pt idx="2">
                  <c:v>325</c:v>
                </c:pt>
                <c:pt idx="3">
                  <c:v>131</c:v>
                </c:pt>
                <c:pt idx="4">
                  <c:v>378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833600"/>
        <c:axId val="25609344"/>
        <c:axId val="0"/>
      </c:bar3DChart>
      <c:catAx>
        <c:axId val="23833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25609344"/>
        <c:crosses val="autoZero"/>
        <c:auto val="1"/>
        <c:lblAlgn val="ctr"/>
        <c:lblOffset val="100"/>
        <c:noMultiLvlLbl val="0"/>
      </c:catAx>
      <c:valAx>
        <c:axId val="25609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8336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940928"/>
        <c:axId val="112942464"/>
        <c:axId val="0"/>
      </c:bar3DChart>
      <c:catAx>
        <c:axId val="11294092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12942464"/>
        <c:crosses val="autoZero"/>
        <c:auto val="1"/>
        <c:lblAlgn val="ctr"/>
        <c:lblOffset val="100"/>
        <c:noMultiLvlLbl val="1"/>
      </c:catAx>
      <c:valAx>
        <c:axId val="112942464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12940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949888"/>
        <c:axId val="112955776"/>
        <c:axId val="0"/>
      </c:bar3DChart>
      <c:catAx>
        <c:axId val="112949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955776"/>
        <c:crosses val="autoZero"/>
        <c:auto val="1"/>
        <c:lblAlgn val="ctr"/>
        <c:lblOffset val="100"/>
        <c:noMultiLvlLbl val="0"/>
      </c:catAx>
      <c:valAx>
        <c:axId val="1129557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9498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397120"/>
        <c:axId val="113439872"/>
        <c:axId val="0"/>
      </c:bar3DChart>
      <c:catAx>
        <c:axId val="113397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439872"/>
        <c:crosses val="autoZero"/>
        <c:auto val="1"/>
        <c:lblAlgn val="ctr"/>
        <c:lblOffset val="100"/>
        <c:noMultiLvlLbl val="0"/>
      </c:catAx>
      <c:valAx>
        <c:axId val="1134398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397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668480"/>
        <c:axId val="113670016"/>
        <c:axId val="0"/>
      </c:bar3DChart>
      <c:catAx>
        <c:axId val="113668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670016"/>
        <c:crosses val="autoZero"/>
        <c:auto val="1"/>
        <c:lblAlgn val="ctr"/>
        <c:lblOffset val="100"/>
        <c:noMultiLvlLbl val="0"/>
      </c:catAx>
      <c:valAx>
        <c:axId val="1136700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668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013312"/>
        <c:axId val="114014848"/>
        <c:axId val="0"/>
      </c:bar3DChart>
      <c:catAx>
        <c:axId val="114013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4014848"/>
        <c:crosses val="autoZero"/>
        <c:auto val="1"/>
        <c:lblAlgn val="ctr"/>
        <c:lblOffset val="100"/>
        <c:noMultiLvlLbl val="0"/>
      </c:catAx>
      <c:valAx>
        <c:axId val="1140148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0133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268032"/>
        <c:axId val="114269568"/>
        <c:axId val="0"/>
      </c:bar3DChart>
      <c:catAx>
        <c:axId val="114268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4269568"/>
        <c:crosses val="autoZero"/>
        <c:auto val="1"/>
        <c:lblAlgn val="ctr"/>
        <c:lblOffset val="100"/>
        <c:noMultiLvlLbl val="0"/>
      </c:catAx>
      <c:valAx>
        <c:axId val="1142695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2680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924736"/>
        <c:axId val="113938816"/>
        <c:axId val="0"/>
      </c:bar3DChart>
      <c:catAx>
        <c:axId val="113924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938816"/>
        <c:crosses val="autoZero"/>
        <c:auto val="1"/>
        <c:lblAlgn val="ctr"/>
        <c:lblOffset val="100"/>
        <c:noMultiLvlLbl val="0"/>
      </c:catAx>
      <c:valAx>
        <c:axId val="1139388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924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950080"/>
        <c:axId val="113964160"/>
        <c:axId val="0"/>
      </c:bar3DChart>
      <c:catAx>
        <c:axId val="113950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964160"/>
        <c:crosses val="autoZero"/>
        <c:auto val="1"/>
        <c:lblAlgn val="ctr"/>
        <c:lblOffset val="100"/>
        <c:noMultiLvlLbl val="0"/>
      </c:catAx>
      <c:valAx>
        <c:axId val="1139641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950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565504"/>
        <c:axId val="114567040"/>
        <c:axId val="0"/>
      </c:bar3DChart>
      <c:catAx>
        <c:axId val="114565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4567040"/>
        <c:crosses val="autoZero"/>
        <c:auto val="1"/>
        <c:lblAlgn val="ctr"/>
        <c:lblOffset val="100"/>
        <c:noMultiLvlLbl val="0"/>
      </c:catAx>
      <c:valAx>
        <c:axId val="1145670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565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278464"/>
        <c:axId val="83284352"/>
        <c:axId val="0"/>
      </c:bar3DChart>
      <c:catAx>
        <c:axId val="83278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284352"/>
        <c:crosses val="autoZero"/>
        <c:auto val="1"/>
        <c:lblAlgn val="ctr"/>
        <c:lblOffset val="100"/>
        <c:noMultiLvlLbl val="0"/>
      </c:catAx>
      <c:valAx>
        <c:axId val="83284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2784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672768"/>
        <c:axId val="114674304"/>
        <c:axId val="0"/>
      </c:bar3DChart>
      <c:catAx>
        <c:axId val="114672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4674304"/>
        <c:crosses val="autoZero"/>
        <c:auto val="1"/>
        <c:lblAlgn val="ctr"/>
        <c:lblOffset val="100"/>
        <c:noMultiLvlLbl val="0"/>
      </c:catAx>
      <c:valAx>
        <c:axId val="114674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672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058560"/>
        <c:axId val="115060096"/>
        <c:axId val="0"/>
      </c:bar3DChart>
      <c:catAx>
        <c:axId val="115058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5060096"/>
        <c:crosses val="autoZero"/>
        <c:auto val="1"/>
        <c:lblAlgn val="ctr"/>
        <c:lblOffset val="100"/>
        <c:noMultiLvlLbl val="0"/>
      </c:catAx>
      <c:valAx>
        <c:axId val="1150600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058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378816"/>
        <c:axId val="115380608"/>
        <c:axId val="0"/>
      </c:bar3DChart>
      <c:catAx>
        <c:axId val="115378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5380608"/>
        <c:crosses val="autoZero"/>
        <c:auto val="1"/>
        <c:lblAlgn val="ctr"/>
        <c:lblOffset val="100"/>
        <c:noMultiLvlLbl val="0"/>
      </c:catAx>
      <c:valAx>
        <c:axId val="1153806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3788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391872"/>
        <c:axId val="115827840"/>
        <c:axId val="0"/>
      </c:bar3DChart>
      <c:catAx>
        <c:axId val="115391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5827840"/>
        <c:crosses val="autoZero"/>
        <c:auto val="1"/>
        <c:lblAlgn val="ctr"/>
        <c:lblOffset val="100"/>
        <c:noMultiLvlLbl val="0"/>
      </c:catAx>
      <c:valAx>
        <c:axId val="1158278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3918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187520"/>
        <c:axId val="116189056"/>
        <c:axId val="0"/>
      </c:bar3DChart>
      <c:catAx>
        <c:axId val="116187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6189056"/>
        <c:crosses val="autoZero"/>
        <c:auto val="1"/>
        <c:lblAlgn val="ctr"/>
        <c:lblOffset val="100"/>
        <c:noMultiLvlLbl val="0"/>
      </c:catAx>
      <c:valAx>
        <c:axId val="1161890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187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741824"/>
        <c:axId val="115743360"/>
        <c:axId val="0"/>
      </c:bar3DChart>
      <c:catAx>
        <c:axId val="115741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5743360"/>
        <c:crosses val="autoZero"/>
        <c:auto val="1"/>
        <c:lblAlgn val="ctr"/>
        <c:lblOffset val="100"/>
        <c:noMultiLvlLbl val="0"/>
      </c:catAx>
      <c:valAx>
        <c:axId val="1157433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741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889472"/>
        <c:axId val="116891008"/>
        <c:axId val="0"/>
      </c:bar3DChart>
      <c:catAx>
        <c:axId val="116889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6891008"/>
        <c:crosses val="autoZero"/>
        <c:auto val="1"/>
        <c:lblAlgn val="ctr"/>
        <c:lblOffset val="100"/>
        <c:noMultiLvlLbl val="0"/>
      </c:catAx>
      <c:valAx>
        <c:axId val="1168910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8894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28"/>
          <c:y val="7.3764476122949191E-3"/>
          <c:w val="0.48742470750478301"/>
          <c:h val="0.96001915637322666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906624"/>
        <c:axId val="116789632"/>
        <c:axId val="0"/>
      </c:bar3DChart>
      <c:catAx>
        <c:axId val="116906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6789632"/>
        <c:crosses val="autoZero"/>
        <c:auto val="1"/>
        <c:lblAlgn val="ctr"/>
        <c:lblOffset val="100"/>
        <c:noMultiLvlLbl val="0"/>
      </c:catAx>
      <c:valAx>
        <c:axId val="1167896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9066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605120"/>
        <c:axId val="117614080"/>
        <c:axId val="0"/>
      </c:bar3DChart>
      <c:catAx>
        <c:axId val="117605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7614080"/>
        <c:crosses val="autoZero"/>
        <c:auto val="1"/>
        <c:lblAlgn val="ctr"/>
        <c:lblOffset val="100"/>
        <c:noMultiLvlLbl val="0"/>
      </c:catAx>
      <c:valAx>
        <c:axId val="1176140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7605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'расходы на 1 чел 01.04.21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7706909643128412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24169986719795E-2"/>
                  <c:y val="-5.4669703872437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681274900398474E-3"/>
                  <c:y val="-6.0744115413819216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24169986719795E-2"/>
                  <c:y val="-5.7706909643128412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624169986719846E-2"/>
                  <c:y val="-5.163249810174645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'расходы на 1 чел 01.04.21 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'расходы на 1 чел 01.04.21 '!$B$3:$B$8</c:f>
              <c:numCache>
                <c:formatCode>0.0</c:formatCode>
                <c:ptCount val="6"/>
                <c:pt idx="0">
                  <c:v>62.709457540471455</c:v>
                </c:pt>
                <c:pt idx="1">
                  <c:v>50.161090458488225</c:v>
                </c:pt>
                <c:pt idx="2">
                  <c:v>33.291001451378811</c:v>
                </c:pt>
                <c:pt idx="3">
                  <c:v>66.921924421508237</c:v>
                </c:pt>
                <c:pt idx="5">
                  <c:v>36.538102353380651</c:v>
                </c:pt>
              </c:numCache>
            </c:numRef>
          </c:val>
        </c:ser>
        <c:ser>
          <c:idx val="1"/>
          <c:order val="1"/>
          <c:tx>
            <c:strRef>
              <c:f>'расходы на 1 чел 01.04.21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745019920318724E-2"/>
                  <c:y val="-1.214882308276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9681274900398474E-3"/>
                  <c:y val="-6.0744115413819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713147410358571E-2"/>
                  <c:y val="-6.07441154138192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7025232403718474E-2"/>
                  <c:y val="3.03720577069096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2337317397078363E-2"/>
                  <c:y val="-2.3915006068432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на 1 чел 01.04.21 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'расходы на 1 чел 01.04.21 '!$C$3:$C$8</c:f>
              <c:numCache>
                <c:formatCode>0.0</c:formatCode>
                <c:ptCount val="6"/>
                <c:pt idx="0">
                  <c:v>8.1226924169270092</c:v>
                </c:pt>
                <c:pt idx="1">
                  <c:v>9.0458488228004956</c:v>
                </c:pt>
                <c:pt idx="2">
                  <c:v>7.3702830188679247</c:v>
                </c:pt>
                <c:pt idx="3">
                  <c:v>10.903945397036791</c:v>
                </c:pt>
                <c:pt idx="5">
                  <c:v>8.825177437429959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236800"/>
        <c:axId val="26272128"/>
        <c:axId val="0"/>
      </c:bar3DChart>
      <c:catAx>
        <c:axId val="26236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6272128"/>
        <c:crosses val="autoZero"/>
        <c:auto val="1"/>
        <c:lblAlgn val="ctr"/>
        <c:lblOffset val="100"/>
        <c:noMultiLvlLbl val="0"/>
      </c:catAx>
      <c:valAx>
        <c:axId val="262721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62368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291520"/>
        <c:axId val="83178624"/>
        <c:axId val="0"/>
      </c:bar3DChart>
      <c:catAx>
        <c:axId val="83291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178624"/>
        <c:crosses val="autoZero"/>
        <c:auto val="1"/>
        <c:lblAlgn val="ctr"/>
        <c:lblOffset val="100"/>
        <c:noMultiLvlLbl val="0"/>
      </c:catAx>
      <c:valAx>
        <c:axId val="83178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291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194240"/>
        <c:axId val="83195776"/>
        <c:axId val="0"/>
      </c:bar3DChart>
      <c:catAx>
        <c:axId val="83194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195776"/>
        <c:crosses val="autoZero"/>
        <c:auto val="1"/>
        <c:lblAlgn val="ctr"/>
        <c:lblOffset val="100"/>
        <c:noMultiLvlLbl val="0"/>
      </c:catAx>
      <c:valAx>
        <c:axId val="83195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194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3" Type="http://schemas.openxmlformats.org/officeDocument/2006/relationships/chart" Target="../charts/chart1.xml"/><Relationship Id="rId21" Type="http://schemas.openxmlformats.org/officeDocument/2006/relationships/chart" Target="../charts/chart19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20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10" Type="http://schemas.openxmlformats.org/officeDocument/2006/relationships/chart" Target="../charts/chart8.xml"/><Relationship Id="rId19" Type="http://schemas.openxmlformats.org/officeDocument/2006/relationships/chart" Target="../charts/chart17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Relationship Id="rId22" Type="http://schemas.openxmlformats.org/officeDocument/2006/relationships/chart" Target="../charts/char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13" Type="http://schemas.openxmlformats.org/officeDocument/2006/relationships/chart" Target="../charts/chart31.xml"/><Relationship Id="rId18" Type="http://schemas.openxmlformats.org/officeDocument/2006/relationships/chart" Target="../charts/chart36.xml"/><Relationship Id="rId3" Type="http://schemas.openxmlformats.org/officeDocument/2006/relationships/chart" Target="../charts/chart21.xml"/><Relationship Id="rId21" Type="http://schemas.openxmlformats.org/officeDocument/2006/relationships/chart" Target="../charts/chart39.xml"/><Relationship Id="rId7" Type="http://schemas.openxmlformats.org/officeDocument/2006/relationships/chart" Target="../charts/chart25.xml"/><Relationship Id="rId12" Type="http://schemas.openxmlformats.org/officeDocument/2006/relationships/chart" Target="../charts/chart30.xml"/><Relationship Id="rId17" Type="http://schemas.openxmlformats.org/officeDocument/2006/relationships/chart" Target="../charts/chart35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34.xml"/><Relationship Id="rId20" Type="http://schemas.openxmlformats.org/officeDocument/2006/relationships/chart" Target="../charts/chart3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4.xml"/><Relationship Id="rId11" Type="http://schemas.openxmlformats.org/officeDocument/2006/relationships/chart" Target="../charts/chart29.xml"/><Relationship Id="rId5" Type="http://schemas.openxmlformats.org/officeDocument/2006/relationships/chart" Target="../charts/chart23.xml"/><Relationship Id="rId15" Type="http://schemas.openxmlformats.org/officeDocument/2006/relationships/chart" Target="../charts/chart33.xml"/><Relationship Id="rId23" Type="http://schemas.openxmlformats.org/officeDocument/2006/relationships/chart" Target="../charts/chart41.xml"/><Relationship Id="rId10" Type="http://schemas.openxmlformats.org/officeDocument/2006/relationships/chart" Target="../charts/chart28.xml"/><Relationship Id="rId19" Type="http://schemas.openxmlformats.org/officeDocument/2006/relationships/chart" Target="../charts/chart37.xml"/><Relationship Id="rId4" Type="http://schemas.openxmlformats.org/officeDocument/2006/relationships/chart" Target="../charts/chart22.xml"/><Relationship Id="rId9" Type="http://schemas.openxmlformats.org/officeDocument/2006/relationships/chart" Target="../charts/chart27.xml"/><Relationship Id="rId14" Type="http://schemas.openxmlformats.org/officeDocument/2006/relationships/chart" Target="../charts/chart32.xml"/><Relationship Id="rId22" Type="http://schemas.openxmlformats.org/officeDocument/2006/relationships/chart" Target="../charts/char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8.xml"/><Relationship Id="rId13" Type="http://schemas.openxmlformats.org/officeDocument/2006/relationships/chart" Target="../charts/chart53.xml"/><Relationship Id="rId18" Type="http://schemas.openxmlformats.org/officeDocument/2006/relationships/chart" Target="../charts/chart58.xml"/><Relationship Id="rId3" Type="http://schemas.openxmlformats.org/officeDocument/2006/relationships/chart" Target="../charts/chart43.xml"/><Relationship Id="rId7" Type="http://schemas.openxmlformats.org/officeDocument/2006/relationships/chart" Target="../charts/chart47.xml"/><Relationship Id="rId12" Type="http://schemas.openxmlformats.org/officeDocument/2006/relationships/chart" Target="../charts/chart52.xml"/><Relationship Id="rId17" Type="http://schemas.openxmlformats.org/officeDocument/2006/relationships/chart" Target="../charts/chart57.xml"/><Relationship Id="rId2" Type="http://schemas.openxmlformats.org/officeDocument/2006/relationships/chart" Target="../charts/chart42.xml"/><Relationship Id="rId16" Type="http://schemas.openxmlformats.org/officeDocument/2006/relationships/chart" Target="../charts/chart56.xml"/><Relationship Id="rId20" Type="http://schemas.openxmlformats.org/officeDocument/2006/relationships/chart" Target="../charts/chart6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6.xml"/><Relationship Id="rId11" Type="http://schemas.openxmlformats.org/officeDocument/2006/relationships/chart" Target="../charts/chart51.xml"/><Relationship Id="rId5" Type="http://schemas.openxmlformats.org/officeDocument/2006/relationships/chart" Target="../charts/chart45.xml"/><Relationship Id="rId15" Type="http://schemas.openxmlformats.org/officeDocument/2006/relationships/chart" Target="../charts/chart55.xml"/><Relationship Id="rId10" Type="http://schemas.openxmlformats.org/officeDocument/2006/relationships/chart" Target="../charts/chart50.xml"/><Relationship Id="rId19" Type="http://schemas.openxmlformats.org/officeDocument/2006/relationships/chart" Target="../charts/chart59.xml"/><Relationship Id="rId4" Type="http://schemas.openxmlformats.org/officeDocument/2006/relationships/chart" Target="../charts/chart44.xml"/><Relationship Id="rId9" Type="http://schemas.openxmlformats.org/officeDocument/2006/relationships/chart" Target="../charts/chart49.xml"/><Relationship Id="rId14" Type="http://schemas.openxmlformats.org/officeDocument/2006/relationships/chart" Target="../charts/chart5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13" Type="http://schemas.openxmlformats.org/officeDocument/2006/relationships/chart" Target="../charts/chart72.xml"/><Relationship Id="rId18" Type="http://schemas.openxmlformats.org/officeDocument/2006/relationships/chart" Target="../charts/chart77.xml"/><Relationship Id="rId3" Type="http://schemas.openxmlformats.org/officeDocument/2006/relationships/chart" Target="../charts/chart62.xml"/><Relationship Id="rId7" Type="http://schemas.openxmlformats.org/officeDocument/2006/relationships/chart" Target="../charts/chart66.xml"/><Relationship Id="rId12" Type="http://schemas.openxmlformats.org/officeDocument/2006/relationships/chart" Target="../charts/chart71.xml"/><Relationship Id="rId17" Type="http://schemas.openxmlformats.org/officeDocument/2006/relationships/chart" Target="../charts/chart76.xml"/><Relationship Id="rId2" Type="http://schemas.openxmlformats.org/officeDocument/2006/relationships/chart" Target="../charts/chart61.xml"/><Relationship Id="rId16" Type="http://schemas.openxmlformats.org/officeDocument/2006/relationships/chart" Target="../charts/chart75.xml"/><Relationship Id="rId20" Type="http://schemas.openxmlformats.org/officeDocument/2006/relationships/chart" Target="../charts/chart7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5.xml"/><Relationship Id="rId11" Type="http://schemas.openxmlformats.org/officeDocument/2006/relationships/chart" Target="../charts/chart70.xml"/><Relationship Id="rId5" Type="http://schemas.openxmlformats.org/officeDocument/2006/relationships/chart" Target="../charts/chart64.xml"/><Relationship Id="rId15" Type="http://schemas.openxmlformats.org/officeDocument/2006/relationships/chart" Target="../charts/chart74.xml"/><Relationship Id="rId10" Type="http://schemas.openxmlformats.org/officeDocument/2006/relationships/chart" Target="../charts/chart69.xml"/><Relationship Id="rId19" Type="http://schemas.openxmlformats.org/officeDocument/2006/relationships/chart" Target="../charts/chart78.xml"/><Relationship Id="rId4" Type="http://schemas.openxmlformats.org/officeDocument/2006/relationships/chart" Target="../charts/chart63.xml"/><Relationship Id="rId9" Type="http://schemas.openxmlformats.org/officeDocument/2006/relationships/chart" Target="../charts/chart68.xml"/><Relationship Id="rId14" Type="http://schemas.openxmlformats.org/officeDocument/2006/relationships/chart" Target="../charts/char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04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21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доходам  на 01.</a:t>
            </a:r>
            <a:r>
              <a:rPr lang="en-US" sz="2400" b="1" dirty="0" smtClean="0"/>
              <a:t>04.2021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044770"/>
              </p:ext>
            </p:extLst>
          </p:nvPr>
        </p:nvGraphicFramePr>
        <p:xfrm>
          <a:off x="1842448" y="2204864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79400"/>
              </p:ext>
            </p:extLst>
          </p:nvPr>
        </p:nvGraphicFramePr>
        <p:xfrm>
          <a:off x="1857356" y="1940944"/>
          <a:ext cx="6531068" cy="429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406146"/>
              </p:ext>
            </p:extLst>
          </p:nvPr>
        </p:nvGraphicFramePr>
        <p:xfrm>
          <a:off x="1776412" y="15144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435900"/>
              </p:ext>
            </p:extLst>
          </p:nvPr>
        </p:nvGraphicFramePr>
        <p:xfrm>
          <a:off x="1547664" y="1752657"/>
          <a:ext cx="6829425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051707"/>
              </p:ext>
            </p:extLst>
          </p:nvPr>
        </p:nvGraphicFramePr>
        <p:xfrm>
          <a:off x="1928812" y="16668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9678937"/>
              </p:ext>
            </p:extLst>
          </p:nvPr>
        </p:nvGraphicFramePr>
        <p:xfrm>
          <a:off x="1841208" y="1929360"/>
          <a:ext cx="58674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Доходы бюджетов</a:t>
            </a:r>
          </a:p>
          <a:p>
            <a:pPr algn="ctr"/>
            <a:r>
              <a:rPr lang="ru-RU" sz="2400" b="1" dirty="0" smtClean="0"/>
              <a:t> в расчете на одного человека на 01.</a:t>
            </a:r>
            <a:r>
              <a:rPr lang="en-US" sz="2400" b="1" dirty="0" smtClean="0"/>
              <a:t>04.2021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64517"/>
              </p:ext>
            </p:extLst>
          </p:nvPr>
        </p:nvGraphicFramePr>
        <p:xfrm>
          <a:off x="2267744" y="227687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410903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22944"/>
              </p:ext>
            </p:extLst>
          </p:nvPr>
        </p:nvGraphicFramePr>
        <p:xfrm>
          <a:off x="2028825" y="22669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03723"/>
              </p:ext>
            </p:extLst>
          </p:nvPr>
        </p:nvGraphicFramePr>
        <p:xfrm>
          <a:off x="1763688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454963"/>
              </p:ext>
            </p:extLst>
          </p:nvPr>
        </p:nvGraphicFramePr>
        <p:xfrm>
          <a:off x="683568" y="1940944"/>
          <a:ext cx="749840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677395"/>
              </p:ext>
            </p:extLst>
          </p:nvPr>
        </p:nvGraphicFramePr>
        <p:xfrm>
          <a:off x="1907704" y="1756278"/>
          <a:ext cx="59626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972571"/>
              </p:ext>
            </p:extLst>
          </p:nvPr>
        </p:nvGraphicFramePr>
        <p:xfrm>
          <a:off x="1763688" y="1995422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874563"/>
              </p:ext>
            </p:extLst>
          </p:nvPr>
        </p:nvGraphicFramePr>
        <p:xfrm>
          <a:off x="1610344" y="1954760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расходам на 01.</a:t>
            </a:r>
            <a:r>
              <a:rPr lang="en-US" sz="2400" b="1" dirty="0" smtClean="0"/>
              <a:t>04.2021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00954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82775"/>
              </p:ext>
            </p:extLst>
          </p:nvPr>
        </p:nvGraphicFramePr>
        <p:xfrm>
          <a:off x="1547664" y="1726630"/>
          <a:ext cx="640871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275631"/>
              </p:ext>
            </p:extLst>
          </p:nvPr>
        </p:nvGraphicFramePr>
        <p:xfrm>
          <a:off x="1500187" y="1726630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342936"/>
              </p:ext>
            </p:extLst>
          </p:nvPr>
        </p:nvGraphicFramePr>
        <p:xfrm>
          <a:off x="1547665" y="1844825"/>
          <a:ext cx="6553348" cy="414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304870"/>
              </p:ext>
            </p:extLst>
          </p:nvPr>
        </p:nvGraphicFramePr>
        <p:xfrm>
          <a:off x="1475657" y="1916833"/>
          <a:ext cx="6625356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/>
        </p:nvGraphicFramePr>
        <p:xfrm>
          <a:off x="1733550" y="1485900"/>
          <a:ext cx="56769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Расходы бюджетов в расчете на одного человека на 01.</a:t>
            </a:r>
            <a:r>
              <a:rPr lang="en-US" sz="2400" b="1" dirty="0" smtClean="0"/>
              <a:t>04.2021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44385"/>
              </p:ext>
            </p:extLst>
          </p:nvPr>
        </p:nvGraphicFramePr>
        <p:xfrm>
          <a:off x="1979712" y="1700808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924899"/>
              </p:ext>
            </p:extLst>
          </p:nvPr>
        </p:nvGraphicFramePr>
        <p:xfrm>
          <a:off x="1163315" y="1512301"/>
          <a:ext cx="7297117" cy="43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53850"/>
              </p:ext>
            </p:extLst>
          </p:nvPr>
        </p:nvGraphicFramePr>
        <p:xfrm>
          <a:off x="1067098" y="1772816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09834"/>
              </p:ext>
            </p:extLst>
          </p:nvPr>
        </p:nvGraphicFramePr>
        <p:xfrm>
          <a:off x="1071538" y="1700809"/>
          <a:ext cx="714379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1989"/>
              </p:ext>
            </p:extLst>
          </p:nvPr>
        </p:nvGraphicFramePr>
        <p:xfrm>
          <a:off x="1475656" y="1844824"/>
          <a:ext cx="6610350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/>
        </p:nvGraphicFramePr>
        <p:xfrm>
          <a:off x="1266825" y="1147762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1186</TotalTime>
  <Words>84</Words>
  <Application>Microsoft Office PowerPoint</Application>
  <PresentationFormat>Экран (4:3)</PresentationFormat>
  <Paragraphs>43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OEM</cp:lastModifiedBy>
  <cp:revision>144</cp:revision>
  <dcterms:created xsi:type="dcterms:W3CDTF">2017-02-16T11:20:46Z</dcterms:created>
  <dcterms:modified xsi:type="dcterms:W3CDTF">2021-05-21T11:22:56Z</dcterms:modified>
</cp:coreProperties>
</file>